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7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01" autoAdjust="0"/>
  </p:normalViewPr>
  <p:slideViewPr>
    <p:cSldViewPr>
      <p:cViewPr>
        <p:scale>
          <a:sx n="107" d="100"/>
          <a:sy n="107" d="100"/>
        </p:scale>
        <p:origin x="-7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0A6C73-7687-4ADF-BEB0-C2A85428D06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B8F73C-174A-4896-B8BA-5EF17E5D0CD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6C73-7687-4ADF-BEB0-C2A85428D06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3C-174A-4896-B8BA-5EF17E5D0CD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6C73-7687-4ADF-BEB0-C2A85428D06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3C-174A-4896-B8BA-5EF17E5D0CD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6C73-7687-4ADF-BEB0-C2A85428D06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3C-174A-4896-B8BA-5EF17E5D0C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6C73-7687-4ADF-BEB0-C2A85428D06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3C-174A-4896-B8BA-5EF17E5D0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6C73-7687-4ADF-BEB0-C2A85428D06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3C-174A-4896-B8BA-5EF17E5D0C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6C73-7687-4ADF-BEB0-C2A85428D06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3C-174A-4896-B8BA-5EF17E5D0CD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6C73-7687-4ADF-BEB0-C2A85428D06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3C-174A-4896-B8BA-5EF17E5D0CD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6C73-7687-4ADF-BEB0-C2A85428D06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3C-174A-4896-B8BA-5EF17E5D0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6C73-7687-4ADF-BEB0-C2A85428D06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3C-174A-4896-B8BA-5EF17E5D0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6C73-7687-4ADF-BEB0-C2A85428D06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F73C-174A-4896-B8BA-5EF17E5D0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80A6C73-7687-4ADF-BEB0-C2A85428D060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B8F73C-174A-4896-B8BA-5EF17E5D0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“… Only the Shadow[</a:t>
            </a:r>
            <a:r>
              <a:rPr lang="en-US" dirty="0" err="1" smtClean="0"/>
              <a:t>ing</a:t>
            </a:r>
            <a:r>
              <a:rPr lang="en-US" dirty="0" smtClean="0"/>
              <a:t> Student] Knows”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of Having Students “Shadow” Practicing Attorneys</a:t>
            </a:r>
          </a:p>
          <a:p>
            <a:endParaRPr lang="en-US" sz="1200" dirty="0"/>
          </a:p>
          <a:p>
            <a:pPr algn="r"/>
            <a:r>
              <a:rPr lang="en-US" sz="1000" smtClean="0"/>
              <a:t>Mary </a:t>
            </a:r>
            <a:r>
              <a:rPr lang="en-US" sz="1000" dirty="0" smtClean="0"/>
              <a:t>Nagel – Assistant Professor and Associate Director of Lawyering Skills – The John Marshall Law School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4069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Student’s Area of Interest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Easier to Accommodate in Urban Settings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If not feasible, then shadow local attorneys – all will see how the local attorney runs his firm/organization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78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Attorneys in the Area</a:t>
            </a:r>
          </a:p>
          <a:p>
            <a:pPr lvl="1">
              <a:buFont typeface="Wingdings" pitchFamily="2" charset="2"/>
              <a:buChar char="ü"/>
            </a:pP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Generally flattered to help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Work with Alumni groups or Career Services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Local bar associations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Fosters good will with practicing bar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then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42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Discussions of Ethics and Professionalism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Initial contact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Dress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Behavior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Demeanor at the office/organization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Post Shadowing Contact – Networking Possibilities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52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Write on the Experience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Memo on Shadowing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Thank you letter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Possible writing </a:t>
            </a:r>
            <a:r>
              <a:rPr lang="en-US" smtClean="0"/>
              <a:t>sample/resume fodder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8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Surprising Side Effects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Attorney becomes concerned for student</a:t>
            </a:r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dirty="0" smtClean="0"/>
              <a:t>	Wants to help with career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Assists with class choices for electives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Introduces students to others in the area</a:t>
            </a:r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dirty="0" smtClean="0"/>
              <a:t>	Bar Associations/Practice Associations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9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Noticed that most Students’ idea of a typical lawyer 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Started</a:t>
            </a:r>
            <a:endParaRPr lang="en-US" dirty="0"/>
          </a:p>
        </p:txBody>
      </p:sp>
      <p:pic>
        <p:nvPicPr>
          <p:cNvPr id="3074" name="Picture 2" descr="C:\Users\7nagel\Desktop\037a2d2be04c605d5c856742e835543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25442"/>
            <a:ext cx="2286000" cy="3312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89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Lawsuits filed in the morning and tried in the afternoon</a:t>
            </a:r>
          </a:p>
          <a:p>
            <a:r>
              <a:rPr lang="en-US" dirty="0" smtClean="0"/>
              <a:t>Every lawyer is a trial attorney</a:t>
            </a:r>
          </a:p>
          <a:p>
            <a:r>
              <a:rPr lang="en-US" dirty="0" smtClean="0"/>
              <a:t>Juries hear every aspect of the law</a:t>
            </a:r>
          </a:p>
          <a:p>
            <a:r>
              <a:rPr lang="en-US" dirty="0" smtClean="0"/>
              <a:t>All cases filed are tried</a:t>
            </a:r>
          </a:p>
          <a:p>
            <a:r>
              <a:rPr lang="en-US" dirty="0" smtClean="0"/>
              <a:t>Lawyers don’t write</a:t>
            </a:r>
          </a:p>
          <a:p>
            <a:r>
              <a:rPr lang="en-US" dirty="0" smtClean="0"/>
              <a:t>Lawyers never spend time here …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Impressions</a:t>
            </a:r>
            <a:endParaRPr lang="en-US" dirty="0"/>
          </a:p>
        </p:txBody>
      </p:sp>
      <p:pic>
        <p:nvPicPr>
          <p:cNvPr id="4098" name="Picture 2" descr="C:\Users\7nagel\AppData\Local\Microsoft\Windows\Temporary Internet Files\Content.IE5\I8HZZ3HT\MC9002330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953000"/>
            <a:ext cx="1136210" cy="108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50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40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for Shadowing</a:t>
            </a:r>
            <a:endParaRPr lang="en-US" dirty="0"/>
          </a:p>
        </p:txBody>
      </p:sp>
      <p:pic>
        <p:nvPicPr>
          <p:cNvPr id="5122" name="Picture 2" descr="C:\Users\7nagel\AppData\Local\Microsoft\Windows\Temporary Internet Files\Content.IE5\Z01W8DVW\MC900221849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802" y="3200400"/>
            <a:ext cx="1790395" cy="1896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57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Wanted Students to Know What Lawyers REALLY DO</a:t>
            </a:r>
          </a:p>
          <a:p>
            <a:r>
              <a:rPr lang="en-US" dirty="0" smtClean="0"/>
              <a:t>Interaction with Clients, Members in the firm/organization, Opposing Counsel, Judges</a:t>
            </a:r>
          </a:p>
          <a:p>
            <a:r>
              <a:rPr lang="en-US" dirty="0" smtClean="0"/>
              <a:t>Network</a:t>
            </a:r>
          </a:p>
          <a:p>
            <a:r>
              <a:rPr lang="en-US" dirty="0" smtClean="0"/>
              <a:t>Ethics and Professionalism</a:t>
            </a:r>
          </a:p>
          <a:p>
            <a:r>
              <a:rPr lang="en-US" dirty="0" smtClean="0"/>
              <a:t>Mentors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pic>
        <p:nvPicPr>
          <p:cNvPr id="6146" name="Picture 2" descr="C:\Users\7nagel\AppData\Local\Microsoft\Windows\Temporary Internet Files\Content.IE5\I8HZZ3HT\MC9003837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876800"/>
            <a:ext cx="930859" cy="93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22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Shadowing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smtClean="0"/>
              <a:t>Sets </a:t>
            </a:r>
            <a:r>
              <a:rPr lang="en-US" dirty="0" smtClean="0"/>
              <a:t>the context for how lawyers </a:t>
            </a:r>
            <a:r>
              <a:rPr lang="en-US" smtClean="0"/>
              <a:t>ACTUALLY work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Externs/Interns</a:t>
            </a:r>
          </a:p>
          <a:p>
            <a:pPr marL="41148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Later in the law school career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Promotes public service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from an Internship/Externship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2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Lawyers REALLY 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WRITE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Emails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Letters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Memos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Pleadings and Filings (and Discovery)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Transactional Documents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Regulatory Filings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Orders</a:t>
            </a:r>
          </a:p>
        </p:txBody>
      </p:sp>
    </p:spTree>
    <p:extLst>
      <p:ext uri="{BB962C8B-B14F-4D97-AF65-F5344CB8AC3E}">
        <p14:creationId xmlns:p14="http://schemas.microsoft.com/office/powerpoint/2010/main" val="116639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Members of the firm/organization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Clients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Opposing Counsel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Witnesses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Staff/Legal vendors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Judges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Juries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3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not generally</a:t>
            </a:r>
            <a:endParaRPr lang="en-US" dirty="0"/>
          </a:p>
        </p:txBody>
      </p:sp>
      <p:pic>
        <p:nvPicPr>
          <p:cNvPr id="8194" name="Picture 2" descr="C:\Users\7nagel\Desktop\boston-lega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2543175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95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185</TotalTime>
  <Words>258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Hardcover</vt:lpstr>
      <vt:lpstr>“… Only the Shadow[ing Student] Knows”</vt:lpstr>
      <vt:lpstr>How We Started</vt:lpstr>
      <vt:lpstr>False Impressions</vt:lpstr>
      <vt:lpstr>Idea for Shadowing</vt:lpstr>
      <vt:lpstr>Focus</vt:lpstr>
      <vt:lpstr>Different from an Internship/Externship</vt:lpstr>
      <vt:lpstr>What Lawyers REALLY Do</vt:lpstr>
      <vt:lpstr>… and</vt:lpstr>
      <vt:lpstr>… not generally</vt:lpstr>
      <vt:lpstr>How It Works</vt:lpstr>
      <vt:lpstr>… then</vt:lpstr>
      <vt:lpstr>Student Involvement</vt:lpstr>
      <vt:lpstr>Writing</vt:lpstr>
      <vt:lpstr>Mentoring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“… Only the Shadow[ing Student] Knows”</dc:title>
  <dc:creator>x86</dc:creator>
  <cp:lastModifiedBy>x86</cp:lastModifiedBy>
  <cp:revision>17</cp:revision>
  <dcterms:created xsi:type="dcterms:W3CDTF">2011-05-06T15:36:23Z</dcterms:created>
  <dcterms:modified xsi:type="dcterms:W3CDTF">2012-11-30T15:47:51Z</dcterms:modified>
</cp:coreProperties>
</file>