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4" r:id="rId3"/>
    <p:sldId id="257" r:id="rId4"/>
    <p:sldId id="284" r:id="rId5"/>
    <p:sldId id="259" r:id="rId6"/>
    <p:sldId id="285" r:id="rId7"/>
    <p:sldId id="260" r:id="rId8"/>
    <p:sldId id="286" r:id="rId9"/>
    <p:sldId id="261" r:id="rId10"/>
    <p:sldId id="287" r:id="rId11"/>
    <p:sldId id="262" r:id="rId12"/>
    <p:sldId id="288" r:id="rId13"/>
    <p:sldId id="263" r:id="rId14"/>
    <p:sldId id="289" r:id="rId15"/>
    <p:sldId id="264" r:id="rId16"/>
    <p:sldId id="290" r:id="rId17"/>
    <p:sldId id="265" r:id="rId18"/>
    <p:sldId id="291" r:id="rId19"/>
    <p:sldId id="266" r:id="rId20"/>
    <p:sldId id="292" r:id="rId21"/>
    <p:sldId id="267" r:id="rId22"/>
    <p:sldId id="293" r:id="rId23"/>
    <p:sldId id="268" r:id="rId24"/>
    <p:sldId id="294" r:id="rId25"/>
    <p:sldId id="269" r:id="rId26"/>
    <p:sldId id="27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299" r:id="rId36"/>
    <p:sldId id="274" r:id="rId37"/>
    <p:sldId id="300" r:id="rId38"/>
    <p:sldId id="275" r:id="rId39"/>
    <p:sldId id="301" r:id="rId40"/>
    <p:sldId id="276" r:id="rId41"/>
    <p:sldId id="302" r:id="rId42"/>
    <p:sldId id="277" r:id="rId43"/>
    <p:sldId id="303" r:id="rId44"/>
    <p:sldId id="278" r:id="rId45"/>
    <p:sldId id="280" r:id="rId46"/>
    <p:sldId id="283" r:id="rId47"/>
    <p:sldId id="281" r:id="rId48"/>
    <p:sldId id="282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7726"/>
      </p:ext>
    </p:extLst>
  </p:cSld>
  <p:clrMapOvr>
    <a:masterClrMapping/>
  </p:clrMapOvr>
  <p:transition spd="slow" advClick="0" advTm="4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1648"/>
      </p:ext>
    </p:extLst>
  </p:cSld>
  <p:clrMapOvr>
    <a:masterClrMapping/>
  </p:clrMapOvr>
  <p:transition spd="slow" advClick="0" advTm="4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8130"/>
      </p:ext>
    </p:extLst>
  </p:cSld>
  <p:clrMapOvr>
    <a:masterClrMapping/>
  </p:clrMapOvr>
  <p:transition spd="slow" advClick="0" advTm="4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5864"/>
      </p:ext>
    </p:extLst>
  </p:cSld>
  <p:clrMapOvr>
    <a:masterClrMapping/>
  </p:clrMapOvr>
  <p:transition spd="slow" advClick="0" advTm="4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658"/>
      </p:ext>
    </p:extLst>
  </p:cSld>
  <p:clrMapOvr>
    <a:masterClrMapping/>
  </p:clrMapOvr>
  <p:transition spd="slow" advClick="0" advTm="4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5450"/>
      </p:ext>
    </p:extLst>
  </p:cSld>
  <p:clrMapOvr>
    <a:masterClrMapping/>
  </p:clrMapOvr>
  <p:transition spd="slow" advClick="0" advTm="4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4279"/>
      </p:ext>
    </p:extLst>
  </p:cSld>
  <p:clrMapOvr>
    <a:masterClrMapping/>
  </p:clrMapOvr>
  <p:transition spd="slow" advClick="0" advTm="4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0931"/>
      </p:ext>
    </p:extLst>
  </p:cSld>
  <p:clrMapOvr>
    <a:masterClrMapping/>
  </p:clrMapOvr>
  <p:transition spd="slow" advClick="0" advTm="4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969"/>
      </p:ext>
    </p:extLst>
  </p:cSld>
  <p:clrMapOvr>
    <a:masterClrMapping/>
  </p:clrMapOvr>
  <p:transition spd="slow" advClick="0" advTm="4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98"/>
      </p:ext>
    </p:extLst>
  </p:cSld>
  <p:clrMapOvr>
    <a:masterClrMapping/>
  </p:clrMapOvr>
  <p:transition spd="slow" advClick="0" advTm="4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5886A28-9DA8-47D9-8606-5F0FF97124C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D886FE3-1B9E-4745-B6F9-F70861557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 advClick="0" advTm="4000"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2015 Summer Youth Institute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MU Law School And Eastern District of WI Bar Association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021597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Kate Rodriguez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542282"/>
            <a:ext cx="3886200" cy="58292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23450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SYI Graduate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400"/>
            <a:ext cx="12192000" cy="533095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6398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Kassey</a:t>
            </a:r>
            <a:r>
              <a:rPr lang="en-US" b="1" dirty="0" smtClean="0"/>
              <a:t> Garcia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31766"/>
            <a:ext cx="4025900" cy="60388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900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SYI Students &amp; Mentors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7490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982" y="1710682"/>
            <a:ext cx="3383280" cy="1920240"/>
          </a:xfrm>
        </p:spPr>
        <p:txBody>
          <a:bodyPr/>
          <a:lstStyle/>
          <a:p>
            <a:r>
              <a:rPr lang="en-US" b="1" dirty="0" err="1" smtClean="0"/>
              <a:t>Nyia</a:t>
            </a:r>
            <a:r>
              <a:rPr lang="en-US" b="1" dirty="0" smtClean="0"/>
              <a:t> Garrett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0" y="644466"/>
            <a:ext cx="3784600" cy="56768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792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55772"/>
            <a:ext cx="10210800" cy="5752928"/>
          </a:xfrm>
        </p:spPr>
      </p:pic>
    </p:spTree>
    <p:extLst>
      <p:ext uri="{BB962C8B-B14F-4D97-AF65-F5344CB8AC3E}">
        <p14:creationId xmlns:p14="http://schemas.microsoft.com/office/powerpoint/2010/main" val="150603882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982" y="1774182"/>
            <a:ext cx="3383280" cy="1920240"/>
          </a:xfrm>
        </p:spPr>
        <p:txBody>
          <a:bodyPr/>
          <a:lstStyle/>
          <a:p>
            <a:r>
              <a:rPr lang="en-US" b="1" dirty="0" smtClean="0"/>
              <a:t>Anthony Grafton Jr.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300" y="428566"/>
            <a:ext cx="3949700" cy="59245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7860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398251"/>
            <a:ext cx="10045701" cy="5659650"/>
          </a:xfrm>
        </p:spPr>
      </p:pic>
    </p:spTree>
    <p:extLst>
      <p:ext uri="{BB962C8B-B14F-4D97-AF65-F5344CB8AC3E}">
        <p14:creationId xmlns:p14="http://schemas.microsoft.com/office/powerpoint/2010/main" val="3783429699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982" y="1355082"/>
            <a:ext cx="3383280" cy="1920240"/>
          </a:xfrm>
        </p:spPr>
        <p:txBody>
          <a:bodyPr/>
          <a:lstStyle/>
          <a:p>
            <a:r>
              <a:rPr lang="en-US" b="1" dirty="0" smtClean="0"/>
              <a:t>Sophia </a:t>
            </a:r>
            <a:r>
              <a:rPr lang="en-US" b="1" dirty="0" err="1" smtClean="0"/>
              <a:t>Stezala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542282"/>
            <a:ext cx="3784600" cy="56768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82791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Classroom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3022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33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Queene</a:t>
            </a:r>
            <a:r>
              <a:rPr lang="en-US" b="1" dirty="0" smtClean="0"/>
              <a:t>’ Massey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0" y="364481"/>
            <a:ext cx="4114800" cy="61721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3862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39962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Syla</a:t>
            </a:r>
            <a:r>
              <a:rPr lang="en-US" b="1" dirty="0" smtClean="0"/>
              <a:t> </a:t>
            </a:r>
            <a:r>
              <a:rPr lang="en-US" b="1" dirty="0" err="1" smtClean="0"/>
              <a:t>Keonoukhoun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235280"/>
            <a:ext cx="4229100" cy="634364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461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75380"/>
            <a:ext cx="10669550" cy="6011120"/>
          </a:xfrm>
        </p:spPr>
      </p:pic>
    </p:spTree>
    <p:extLst>
      <p:ext uri="{BB962C8B-B14F-4D97-AF65-F5344CB8AC3E}">
        <p14:creationId xmlns:p14="http://schemas.microsoft.com/office/powerpoint/2010/main" val="2663132903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982" y="1748782"/>
            <a:ext cx="3383280" cy="1920240"/>
          </a:xfrm>
        </p:spPr>
        <p:txBody>
          <a:bodyPr/>
          <a:lstStyle/>
          <a:p>
            <a:r>
              <a:rPr lang="en-US" b="1" dirty="0" err="1" smtClean="0"/>
              <a:t>Xitalic</a:t>
            </a:r>
            <a:r>
              <a:rPr lang="en-US" b="1" dirty="0" smtClean="0"/>
              <a:t> Castaneda-Cerda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100" y="542282"/>
            <a:ext cx="3731722" cy="559758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0577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Controls Field Trip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5826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890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Araceli Mercer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542282"/>
            <a:ext cx="3960322" cy="594048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642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993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Richard Yang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542281"/>
            <a:ext cx="3886200" cy="58292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91189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 SYI Students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088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Johnson Controls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69171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1222" y="1551693"/>
            <a:ext cx="3383280" cy="1920240"/>
          </a:xfrm>
        </p:spPr>
        <p:txBody>
          <a:bodyPr/>
          <a:lstStyle/>
          <a:p>
            <a:r>
              <a:rPr lang="en-US" b="1" dirty="0" smtClean="0"/>
              <a:t>Cameron Campbell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42282"/>
            <a:ext cx="4165600" cy="62483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7198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Johnson Controls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3192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Amira Adams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0" y="275581"/>
            <a:ext cx="4216400" cy="63245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501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Johnson Controls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173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Marleah</a:t>
            </a:r>
            <a:r>
              <a:rPr lang="en-US" b="1" dirty="0" smtClean="0"/>
              <a:t> Drake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700" y="142817"/>
            <a:ext cx="4305300" cy="64579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5368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Courthouse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82" y="1239289"/>
            <a:ext cx="5673436" cy="376982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6119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Yessenia Colon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12988"/>
            <a:ext cx="4203700" cy="63055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003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218133"/>
            <a:ext cx="10096500" cy="6361526"/>
          </a:xfrm>
        </p:spPr>
      </p:pic>
    </p:spTree>
    <p:extLst>
      <p:ext uri="{BB962C8B-B14F-4D97-AF65-F5344CB8AC3E}">
        <p14:creationId xmlns:p14="http://schemas.microsoft.com/office/powerpoint/2010/main" val="302375431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Sherlean</a:t>
            </a:r>
            <a:r>
              <a:rPr lang="en-US" b="1" dirty="0" smtClean="0"/>
              <a:t> Roberts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542282"/>
            <a:ext cx="4076700" cy="61150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165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Maisheng</a:t>
            </a:r>
            <a:r>
              <a:rPr lang="en-US" b="1" dirty="0" smtClean="0"/>
              <a:t> Thor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0" y="644466"/>
            <a:ext cx="3746500" cy="56197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823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499533"/>
            <a:ext cx="9207500" cy="6115430"/>
          </a:xfrm>
        </p:spPr>
      </p:pic>
    </p:spTree>
    <p:extLst>
      <p:ext uri="{BB962C8B-B14F-4D97-AF65-F5344CB8AC3E}">
        <p14:creationId xmlns:p14="http://schemas.microsoft.com/office/powerpoint/2010/main" val="251420310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982" y="1599770"/>
            <a:ext cx="3383280" cy="1920240"/>
          </a:xfrm>
        </p:spPr>
        <p:txBody>
          <a:bodyPr/>
          <a:lstStyle/>
          <a:p>
            <a:r>
              <a:rPr lang="en-US" b="1" dirty="0" smtClean="0"/>
              <a:t>India Dismuke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341" y="628979"/>
            <a:ext cx="3773759" cy="566063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59113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Deliberations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Courthouse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27983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Kameron Brown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313681"/>
            <a:ext cx="4216400" cy="63245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903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61465"/>
            <a:ext cx="9398000" cy="6241954"/>
          </a:xfrm>
        </p:spPr>
      </p:pic>
    </p:spTree>
    <p:extLst>
      <p:ext uri="{BB962C8B-B14F-4D97-AF65-F5344CB8AC3E}">
        <p14:creationId xmlns:p14="http://schemas.microsoft.com/office/powerpoint/2010/main" val="779312059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7514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Postal Inspector Kassandra Garcia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14671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" y="165905"/>
            <a:ext cx="9906000" cy="6485518"/>
          </a:xfrm>
        </p:spPr>
      </p:pic>
    </p:spTree>
    <p:extLst>
      <p:ext uri="{BB962C8B-B14F-4D97-AF65-F5344CB8AC3E}">
        <p14:creationId xmlns:p14="http://schemas.microsoft.com/office/powerpoint/2010/main" val="283828938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Deliberations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91" y="934488"/>
            <a:ext cx="6833228" cy="511071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Federal Courthouse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9920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SYI Graduates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9185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from Dean Kearney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9828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Diamond Gallegos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542282"/>
            <a:ext cx="4114800" cy="61721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14861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6426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Skyy</a:t>
            </a:r>
            <a:r>
              <a:rPr lang="en-US" b="1" dirty="0" smtClean="0"/>
              <a:t> Lewis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81002"/>
            <a:ext cx="4318000" cy="647699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2087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from Judge Joseph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2230491"/>
            <a:ext cx="7835899" cy="4415003"/>
          </a:xfrm>
        </p:spPr>
      </p:pic>
    </p:spTree>
    <p:extLst>
      <p:ext uri="{BB962C8B-B14F-4D97-AF65-F5344CB8AC3E}">
        <p14:creationId xmlns:p14="http://schemas.microsoft.com/office/powerpoint/2010/main" val="1761116610"/>
      </p:ext>
    </p:extLst>
  </p:cSld>
  <p:clrMapOvr>
    <a:masterClrMapping/>
  </p:clrMapOvr>
  <p:transition spd="slow" advClick="0" advTm="4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71</TotalTime>
  <Words>110</Words>
  <Application>Microsoft Office PowerPoint</Application>
  <PresentationFormat>Widescreen</PresentationFormat>
  <Paragraphs>42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 Light</vt:lpstr>
      <vt:lpstr>Metropolitan</vt:lpstr>
      <vt:lpstr>2015 Summer Youth Institute </vt:lpstr>
      <vt:lpstr>PowerPoint Presentation</vt:lpstr>
      <vt:lpstr>Greeting SYI Students </vt:lpstr>
      <vt:lpstr>Maisheng Thor</vt:lpstr>
      <vt:lpstr>Welcome from Dean Kearney </vt:lpstr>
      <vt:lpstr>Diamond Gallegos</vt:lpstr>
      <vt:lpstr>PowerPoint Presentation</vt:lpstr>
      <vt:lpstr>Skyy Lewis </vt:lpstr>
      <vt:lpstr>Welcome from Judge Joseph </vt:lpstr>
      <vt:lpstr>Kate Rodriguez</vt:lpstr>
      <vt:lpstr>2014 SYI Graduate </vt:lpstr>
      <vt:lpstr>Kassey Garcia </vt:lpstr>
      <vt:lpstr>SYI Students &amp; Mentors </vt:lpstr>
      <vt:lpstr>Nyia Garrett</vt:lpstr>
      <vt:lpstr>PowerPoint Presentation</vt:lpstr>
      <vt:lpstr>Anthony Grafton Jr.</vt:lpstr>
      <vt:lpstr>PowerPoint Presentation</vt:lpstr>
      <vt:lpstr>Sophia Stezala </vt:lpstr>
      <vt:lpstr>In the Classroom </vt:lpstr>
      <vt:lpstr>Queene’ Massey</vt:lpstr>
      <vt:lpstr>PowerPoint Presentation</vt:lpstr>
      <vt:lpstr>Syla Keonoukhoun</vt:lpstr>
      <vt:lpstr>PowerPoint Presentation</vt:lpstr>
      <vt:lpstr>Xitalic Castaneda-Cerda</vt:lpstr>
      <vt:lpstr>Johnson Controls Field Trip </vt:lpstr>
      <vt:lpstr>PowerPoint Presentation</vt:lpstr>
      <vt:lpstr>Araceli Mercer</vt:lpstr>
      <vt:lpstr>PowerPoint Presentation</vt:lpstr>
      <vt:lpstr>Richard Yang </vt:lpstr>
      <vt:lpstr>Negotiations  </vt:lpstr>
      <vt:lpstr>Cameron Campbell </vt:lpstr>
      <vt:lpstr>Negotiations  </vt:lpstr>
      <vt:lpstr>Amira Adams </vt:lpstr>
      <vt:lpstr>Negotiations </vt:lpstr>
      <vt:lpstr>Marleah Drake </vt:lpstr>
      <vt:lpstr>Federal Courthouse </vt:lpstr>
      <vt:lpstr>Yessenia Colon</vt:lpstr>
      <vt:lpstr>PowerPoint Presentation</vt:lpstr>
      <vt:lpstr>Sherlean Roberts</vt:lpstr>
      <vt:lpstr>PowerPoint Presentation</vt:lpstr>
      <vt:lpstr>India Dismuke</vt:lpstr>
      <vt:lpstr>Jury Deliberations </vt:lpstr>
      <vt:lpstr>Kameron Brown </vt:lpstr>
      <vt:lpstr>PowerPoint Presentation</vt:lpstr>
      <vt:lpstr>PowerPoint Presentation</vt:lpstr>
      <vt:lpstr>U.S. Postal Inspector Kassandra Garcia </vt:lpstr>
      <vt:lpstr>PowerPoint Presentation</vt:lpstr>
      <vt:lpstr>Jury Deliberations </vt:lpstr>
      <vt:lpstr>2015 SYI Graduates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Summer Youth Institute</dc:title>
  <dc:creator>Brandi DuPree</dc:creator>
  <cp:lastModifiedBy>Rau, Ryan</cp:lastModifiedBy>
  <cp:revision>14</cp:revision>
  <dcterms:created xsi:type="dcterms:W3CDTF">2015-07-24T02:09:44Z</dcterms:created>
  <dcterms:modified xsi:type="dcterms:W3CDTF">2016-09-23T14:58:12Z</dcterms:modified>
</cp:coreProperties>
</file>