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The Impact of incarceration on the risk of violent recidivism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Jennifer Copp, Florida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3569837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Jennifer Copp</a:t>
            </a:r>
          </a:p>
          <a:p>
            <a:r>
              <a:rPr lang="en-US" dirty="0"/>
              <a:t>jcopp@fsu.edu</a:t>
            </a:r>
          </a:p>
        </p:txBody>
      </p:sp>
    </p:spTree>
    <p:extLst>
      <p:ext uri="{BB962C8B-B14F-4D97-AF65-F5344CB8AC3E}">
        <p14:creationId xmlns:p14="http://schemas.microsoft.com/office/powerpoint/2010/main" val="3670723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primary goal of incarceration is crime prevention</a:t>
            </a:r>
          </a:p>
          <a:p>
            <a:pPr lvl="1"/>
            <a:r>
              <a:rPr lang="en-US" dirty="0"/>
              <a:t>Incapacitation</a:t>
            </a:r>
          </a:p>
          <a:p>
            <a:pPr lvl="1"/>
            <a:r>
              <a:rPr lang="en-US" dirty="0"/>
              <a:t>General deterrence</a:t>
            </a:r>
          </a:p>
          <a:p>
            <a:pPr lvl="1"/>
            <a:r>
              <a:rPr lang="en-US" dirty="0"/>
              <a:t>Specific deterrence</a:t>
            </a:r>
          </a:p>
          <a:p>
            <a:endParaRPr lang="en-US" dirty="0"/>
          </a:p>
          <a:p>
            <a:r>
              <a:rPr lang="en-US" dirty="0"/>
              <a:t>Focusing on the goal of </a:t>
            </a:r>
            <a:r>
              <a:rPr lang="en-US" i="1" u="sng" dirty="0"/>
              <a:t>specific deterrence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What is known about the effect of imprisonment on recidivism?</a:t>
            </a:r>
          </a:p>
          <a:p>
            <a:pPr lvl="1"/>
            <a:r>
              <a:rPr lang="en-US" dirty="0"/>
              <a:t>What is known about the effect of imprisonment of violent recidivism?</a:t>
            </a:r>
          </a:p>
        </p:txBody>
      </p:sp>
    </p:spTree>
    <p:extLst>
      <p:ext uri="{BB962C8B-B14F-4D97-AF65-F5344CB8AC3E}">
        <p14:creationId xmlns:p14="http://schemas.microsoft.com/office/powerpoint/2010/main" val="1528225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Theorizing on the Incarceration—Recidivism Link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Incarceration reduces recidivism:</a:t>
            </a:r>
          </a:p>
          <a:p>
            <a:r>
              <a:rPr lang="en-US" dirty="0"/>
              <a:t>Imprisonment as a specific deterrent</a:t>
            </a:r>
          </a:p>
          <a:p>
            <a:pPr lvl="1"/>
            <a:r>
              <a:rPr lang="en-US" dirty="0"/>
              <a:t>Rational choice approach to punishment: imprisonment increases the cost of offending </a:t>
            </a:r>
          </a:p>
          <a:p>
            <a:pPr lvl="1"/>
            <a:r>
              <a:rPr lang="en-US" dirty="0"/>
              <a:t>“Crime does not pay”</a:t>
            </a:r>
          </a:p>
          <a:p>
            <a:pPr marL="530352" lvl="1" indent="0">
              <a:buNone/>
            </a:pPr>
            <a:endParaRPr lang="en-US" dirty="0"/>
          </a:p>
          <a:p>
            <a:pPr marL="0" lvl="1" indent="0">
              <a:buNone/>
            </a:pPr>
            <a:r>
              <a:rPr lang="en-US" b="1" i="0" dirty="0"/>
              <a:t>Incarceration increases recidivism:</a:t>
            </a:r>
          </a:p>
          <a:p>
            <a:r>
              <a:rPr lang="en-US" dirty="0"/>
              <a:t>Imprisonment as a social experience</a:t>
            </a:r>
          </a:p>
          <a:p>
            <a:pPr lvl="1"/>
            <a:r>
              <a:rPr lang="en-US" dirty="0"/>
              <a:t>Individuals are exposed to a broad range of criminogenic risk factors</a:t>
            </a:r>
          </a:p>
        </p:txBody>
      </p:sp>
    </p:spTree>
    <p:extLst>
      <p:ext uri="{BB962C8B-B14F-4D97-AF65-F5344CB8AC3E}">
        <p14:creationId xmlns:p14="http://schemas.microsoft.com/office/powerpoint/2010/main" val="3683291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 Research on the Impact of Incarceration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According to BJS’s Recidivism Study of State Prisoners Released in 2005:</a:t>
            </a:r>
          </a:p>
          <a:p>
            <a:pPr lvl="1"/>
            <a:r>
              <a:rPr lang="en-US" dirty="0"/>
              <a:t>68% rearrested within 3 years, 79% within 6 years, and 83% within 9 years </a:t>
            </a:r>
          </a:p>
          <a:p>
            <a:pPr lvl="1"/>
            <a:endParaRPr lang="en-US" dirty="0"/>
          </a:p>
          <a:p>
            <a:r>
              <a:rPr lang="en-US" dirty="0"/>
              <a:t>Research on imprisonment and recidivism is limited, and varies considerably in methodological rigor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Taken together, existing research supports the following conclusion:</a:t>
            </a:r>
          </a:p>
          <a:p>
            <a:pPr lvl="1"/>
            <a:r>
              <a:rPr lang="en-US" dirty="0"/>
              <a:t>Prison is not more effective than non-custodial sanctions at reducing recidivism</a:t>
            </a:r>
          </a:p>
          <a:p>
            <a:pPr lvl="2"/>
            <a:r>
              <a:rPr lang="en-US" dirty="0"/>
              <a:t>The effect of prison is either null or slightly criminogenic</a:t>
            </a:r>
          </a:p>
          <a:p>
            <a:pPr lvl="1"/>
            <a:endParaRPr lang="en-US" dirty="0"/>
          </a:p>
          <a:p>
            <a:pPr marL="53035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311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Recognizing the Potential for Effect Heterogeneity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is the effect of imprisonment on recidivism?</a:t>
            </a:r>
          </a:p>
          <a:p>
            <a:pPr lvl="1"/>
            <a:r>
              <a:rPr lang="en-US" dirty="0"/>
              <a:t>Is this really the right question?</a:t>
            </a:r>
          </a:p>
          <a:p>
            <a:pPr marL="530352" lvl="1" indent="0">
              <a:buNone/>
            </a:pPr>
            <a:endParaRPr lang="en-US" dirty="0"/>
          </a:p>
          <a:p>
            <a:r>
              <a:rPr lang="en-US" dirty="0"/>
              <a:t>Recent work suggests that the effect of prison is likely heterogeneous</a:t>
            </a:r>
          </a:p>
          <a:p>
            <a:pPr lvl="1"/>
            <a:r>
              <a:rPr lang="en-US" dirty="0"/>
              <a:t>What is the nature of the prison experience?</a:t>
            </a:r>
          </a:p>
          <a:p>
            <a:pPr lvl="1"/>
            <a:r>
              <a:rPr lang="en-US" dirty="0"/>
              <a:t>Incarceration as compared to what?</a:t>
            </a:r>
          </a:p>
          <a:p>
            <a:pPr lvl="1"/>
            <a:r>
              <a:rPr lang="en-US" dirty="0"/>
              <a:t>What is the population of interest?</a:t>
            </a:r>
          </a:p>
          <a:p>
            <a:pPr marL="530352" lvl="1" indent="0">
              <a:buNone/>
            </a:pPr>
            <a:endParaRPr lang="en-US" dirty="0"/>
          </a:p>
          <a:p>
            <a:r>
              <a:rPr lang="en-US" dirty="0"/>
              <a:t>Along these lines, research has argued that the effects of imprisonment on recidivism may be positive, negative, or null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294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Incarceration and the Risk of Violent Recidivism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03120"/>
            <a:ext cx="9601200" cy="4465320"/>
          </a:xfrm>
        </p:spPr>
        <p:txBody>
          <a:bodyPr>
            <a:normAutofit/>
          </a:bodyPr>
          <a:lstStyle/>
          <a:p>
            <a:r>
              <a:rPr lang="en-US" dirty="0"/>
              <a:t>Violence is central to current debates around reducing our reliance on incarceration</a:t>
            </a:r>
          </a:p>
          <a:p>
            <a:pPr lvl="1"/>
            <a:r>
              <a:rPr lang="en-US" dirty="0"/>
              <a:t>Widespread support for use of non-custodial sanctions for non-violent offenses</a:t>
            </a:r>
          </a:p>
          <a:p>
            <a:pPr lvl="1"/>
            <a:r>
              <a:rPr lang="en-US" dirty="0"/>
              <a:t>Yet nearly half of US prisoners are incarcerated for a violent offense</a:t>
            </a:r>
          </a:p>
          <a:p>
            <a:pPr lvl="1"/>
            <a:r>
              <a:rPr lang="en-US" dirty="0"/>
              <a:t>Strategies to reduce prison population must address those convicted of non-violent and violent offenses</a:t>
            </a:r>
          </a:p>
          <a:p>
            <a:pPr lvl="1"/>
            <a:endParaRPr lang="en-US" dirty="0"/>
          </a:p>
          <a:p>
            <a:r>
              <a:rPr lang="en-US" dirty="0"/>
              <a:t>Public fear, and not scientific evidence, behind lack of support for alternatives for “violent offenders”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best available scientific evidence suggests that imprisonment is no more effective than community alternatives at reducing violent recidivism</a:t>
            </a:r>
          </a:p>
          <a:p>
            <a:pPr marL="53035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991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28800"/>
            <a:ext cx="9601200" cy="4572000"/>
          </a:xfrm>
        </p:spPr>
        <p:txBody>
          <a:bodyPr>
            <a:normAutofit/>
          </a:bodyPr>
          <a:lstStyle/>
          <a:p>
            <a:r>
              <a:rPr lang="en-US" dirty="0"/>
              <a:t>Empirical evidence regarding the impact of imprisonment on recidivism should feature centrally in sentencing policy</a:t>
            </a:r>
          </a:p>
          <a:p>
            <a:pPr lvl="1"/>
            <a:r>
              <a:rPr lang="en-US" dirty="0"/>
              <a:t>To date, prison policy has largely ignored research on imprisonment and reoffending</a:t>
            </a:r>
          </a:p>
          <a:p>
            <a:pPr lvl="1"/>
            <a:endParaRPr lang="en-US" dirty="0"/>
          </a:p>
          <a:p>
            <a:r>
              <a:rPr lang="en-US" dirty="0"/>
              <a:t>Despite the policy relevance of the effect of imprisonment, we actually don’t know as much as we need to know</a:t>
            </a:r>
          </a:p>
          <a:p>
            <a:pPr lvl="1"/>
            <a:r>
              <a:rPr lang="en-US" dirty="0"/>
              <a:t>The best available evidence suggests that the effect of prison is null (or has a minor adverse effect) </a:t>
            </a:r>
          </a:p>
          <a:p>
            <a:pPr lvl="1"/>
            <a:r>
              <a:rPr lang="en-US" dirty="0"/>
              <a:t>These findings hold for incarceration effects on violent recidivism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217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 for Theorizing and Future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Well-designed studies assessing the impact of incarceration, including research accounting for potential effect heterogeneity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Attention to mechanisms underlying the incarceration – recidivism link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Consider the utility of drawing distinctions</a:t>
            </a:r>
          </a:p>
          <a:p>
            <a:pPr lvl="1"/>
            <a:r>
              <a:rPr lang="en-US" dirty="0"/>
              <a:t>What is a violent offender? Is this a meaningful category?</a:t>
            </a:r>
          </a:p>
          <a:p>
            <a:pPr marL="530352" lvl="1" indent="0">
              <a:buNone/>
            </a:pPr>
            <a:endParaRPr lang="en-US" dirty="0"/>
          </a:p>
          <a:p>
            <a:r>
              <a:rPr lang="en-US" dirty="0"/>
              <a:t>Improve consistency of measurement</a:t>
            </a:r>
          </a:p>
        </p:txBody>
      </p:sp>
    </p:spTree>
    <p:extLst>
      <p:ext uri="{BB962C8B-B14F-4D97-AF65-F5344CB8AC3E}">
        <p14:creationId xmlns:p14="http://schemas.microsoft.com/office/powerpoint/2010/main" val="3363987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Implications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Draw on insights from the field</a:t>
            </a:r>
          </a:p>
          <a:p>
            <a:pPr lvl="1"/>
            <a:r>
              <a:rPr lang="en-US" dirty="0"/>
              <a:t>The evidence suggests that there is no need to treat violent offenders differently from a recidivism standpoint</a:t>
            </a:r>
          </a:p>
          <a:p>
            <a:endParaRPr lang="en-US" dirty="0"/>
          </a:p>
          <a:p>
            <a:r>
              <a:rPr lang="en-US" dirty="0"/>
              <a:t>Depoliticize the word “violent”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Avoid being dismissive of community supervision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02080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4671</TotalTime>
  <Words>545</Words>
  <Application>Microsoft Office PowerPoint</Application>
  <PresentationFormat>Widescreen</PresentationFormat>
  <Paragraphs>76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Crop</vt:lpstr>
      <vt:lpstr>The Impact of incarceration on the risk of violent recidivism</vt:lpstr>
      <vt:lpstr>Introduction</vt:lpstr>
      <vt:lpstr>Theorizing on the Incarceration—Recidivism Link</vt:lpstr>
      <vt:lpstr>Prior Research on the Impact of Incarceration</vt:lpstr>
      <vt:lpstr>Recognizing the Potential for Effect Heterogeneity</vt:lpstr>
      <vt:lpstr>Incarceration and the Risk of Violent Recidivism</vt:lpstr>
      <vt:lpstr>Conclusions</vt:lpstr>
      <vt:lpstr>Implications for Theorizing and Future Research</vt:lpstr>
      <vt:lpstr>Policy Implications</vt:lpstr>
      <vt:lpstr>Thank you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Impact of incarceration on the risk of violent recidivism</dc:title>
  <dc:creator>Jennifer Copp</dc:creator>
  <cp:lastModifiedBy>O'Hear, Michael</cp:lastModifiedBy>
  <cp:revision>40</cp:revision>
  <dcterms:created xsi:type="dcterms:W3CDTF">2019-05-28T15:33:42Z</dcterms:created>
  <dcterms:modified xsi:type="dcterms:W3CDTF">2019-07-12T20:37:12Z</dcterms:modified>
</cp:coreProperties>
</file>