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78" r:id="rId5"/>
    <p:sldMasterId id="2147483707" r:id="rId6"/>
    <p:sldMasterId id="2147483709" r:id="rId7"/>
  </p:sldMasterIdLst>
  <p:notesMasterIdLst>
    <p:notesMasterId r:id="rId27"/>
  </p:notesMasterIdLst>
  <p:sldIdLst>
    <p:sldId id="411" r:id="rId8"/>
    <p:sldId id="412" r:id="rId9"/>
    <p:sldId id="303" r:id="rId10"/>
    <p:sldId id="304" r:id="rId11"/>
    <p:sldId id="305" r:id="rId12"/>
    <p:sldId id="306" r:id="rId13"/>
    <p:sldId id="307" r:id="rId14"/>
    <p:sldId id="308" r:id="rId15"/>
    <p:sldId id="309" r:id="rId16"/>
    <p:sldId id="310" r:id="rId17"/>
    <p:sldId id="296" r:id="rId18"/>
    <p:sldId id="311" r:id="rId19"/>
    <p:sldId id="312" r:id="rId20"/>
    <p:sldId id="313" r:id="rId21"/>
    <p:sldId id="314" r:id="rId22"/>
    <p:sldId id="315" r:id="rId23"/>
    <p:sldId id="317" r:id="rId24"/>
    <p:sldId id="322" r:id="rId25"/>
    <p:sldId id="3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0D"/>
    <a:srgbClr val="003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9"/>
    <p:restoredTop sz="84150"/>
  </p:normalViewPr>
  <p:slideViewPr>
    <p:cSldViewPr snapToGrid="0">
      <p:cViewPr varScale="1">
        <p:scale>
          <a:sx n="73" d="100"/>
          <a:sy n="73"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A2301-2DB4-8F46-BB36-9DFF3F872147}"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5DF83-B7EC-DC43-90FD-0FFD121E26BC}" type="slidenum">
              <a:rPr lang="en-US" smtClean="0"/>
              <a:t>‹#›</a:t>
            </a:fld>
            <a:endParaRPr lang="en-US"/>
          </a:p>
        </p:txBody>
      </p:sp>
    </p:spTree>
    <p:extLst>
      <p:ext uri="{BB962C8B-B14F-4D97-AF65-F5344CB8AC3E}">
        <p14:creationId xmlns:p14="http://schemas.microsoft.com/office/powerpoint/2010/main" val="97909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a:t>
            </a:fld>
            <a:endParaRPr lang="en-US"/>
          </a:p>
        </p:txBody>
      </p:sp>
    </p:spTree>
    <p:extLst>
      <p:ext uri="{BB962C8B-B14F-4D97-AF65-F5344CB8AC3E}">
        <p14:creationId xmlns:p14="http://schemas.microsoft.com/office/powerpoint/2010/main" val="632624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Double Line: </a:t>
            </a:r>
            <a:r>
              <a:rPr lang="en-US" b="0" dirty="0"/>
              <a:t>This layout would best be used for slides where your title fits on a single line. Using this template, the title must always line up with the rectangle formed by the crossing lines. If your title goes to a second line, we recommend using a different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10</a:t>
            </a:fld>
            <a:endParaRPr lang="en-US"/>
          </a:p>
        </p:txBody>
      </p:sp>
    </p:spTree>
    <p:extLst>
      <p:ext uri="{BB962C8B-B14F-4D97-AF65-F5344CB8AC3E}">
        <p14:creationId xmlns:p14="http://schemas.microsoft.com/office/powerpoint/2010/main" val="2336957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Logo Slide Gradient: </a:t>
            </a:r>
            <a:r>
              <a:rPr lang="en-US" dirty="0"/>
              <a:t>This layout should never be used with additional information or content added. The best use for this is either as the final slide of your presentation or as the first slide that will be on screen 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11</a:t>
            </a:fld>
            <a:endParaRPr lang="en-US"/>
          </a:p>
        </p:txBody>
      </p:sp>
    </p:spTree>
    <p:extLst>
      <p:ext uri="{BB962C8B-B14F-4D97-AF65-F5344CB8AC3E}">
        <p14:creationId xmlns:p14="http://schemas.microsoft.com/office/powerpoint/2010/main" val="3155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Bottom Bar: </a:t>
            </a:r>
            <a:r>
              <a:rPr lang="en-US" b="0" dirty="0"/>
              <a:t>This template would best be used for slides that have a lot of graphs, photos or other visual content. The lack of surrounding design elements that are found on other layouts will keep your content free of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12</a:t>
            </a:fld>
            <a:endParaRPr lang="en-US"/>
          </a:p>
        </p:txBody>
      </p:sp>
    </p:spTree>
    <p:extLst>
      <p:ext uri="{BB962C8B-B14F-4D97-AF65-F5344CB8AC3E}">
        <p14:creationId xmlns:p14="http://schemas.microsoft.com/office/powerpoint/2010/main" val="153601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Gold Corner: </a:t>
            </a:r>
            <a:r>
              <a:rPr lang="en-US" b="0" dirty="0"/>
              <a:t>This layout would best be used for slides that are heavy on text content with minimal visual graphics.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13</a:t>
            </a:fld>
            <a:endParaRPr lang="en-US"/>
          </a:p>
        </p:txBody>
      </p:sp>
    </p:spTree>
    <p:extLst>
      <p:ext uri="{BB962C8B-B14F-4D97-AF65-F5344CB8AC3E}">
        <p14:creationId xmlns:p14="http://schemas.microsoft.com/office/powerpoint/2010/main" val="217861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Single Line: </a:t>
            </a:r>
            <a:r>
              <a:rPr lang="en-US" b="0" dirty="0"/>
              <a:t>This layout would best be used for slides that are heavy on text content with minimal visual graphics.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14</a:t>
            </a:fld>
            <a:endParaRPr lang="en-US"/>
          </a:p>
        </p:txBody>
      </p:sp>
    </p:spTree>
    <p:extLst>
      <p:ext uri="{BB962C8B-B14F-4D97-AF65-F5344CB8AC3E}">
        <p14:creationId xmlns:p14="http://schemas.microsoft.com/office/powerpoint/2010/main" val="210179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Double Line: </a:t>
            </a:r>
            <a:r>
              <a:rPr lang="en-US" b="0" dirty="0"/>
              <a:t>This layout would best be used for slides where your title fits on a single line. Using this layout, the title must always line up with the rectangle formed by the crossing lines. If your title goes to a second line, we recommend using a different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15</a:t>
            </a:fld>
            <a:endParaRPr lang="en-US"/>
          </a:p>
        </p:txBody>
      </p:sp>
    </p:spTree>
    <p:extLst>
      <p:ext uri="{BB962C8B-B14F-4D97-AF65-F5344CB8AC3E}">
        <p14:creationId xmlns:p14="http://schemas.microsoft.com/office/powerpoint/2010/main" val="1593829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Logo Slide Bottom Bar: </a:t>
            </a:r>
            <a:r>
              <a:rPr lang="en-US" dirty="0"/>
              <a:t>This layout should never be used with additional information or content added. The best use for this is either as the final slide of your presentation or as the first slide that will be on the screen 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16</a:t>
            </a:fld>
            <a:endParaRPr lang="en-US"/>
          </a:p>
        </p:txBody>
      </p:sp>
    </p:spTree>
    <p:extLst>
      <p:ext uri="{BB962C8B-B14F-4D97-AF65-F5344CB8AC3E}">
        <p14:creationId xmlns:p14="http://schemas.microsoft.com/office/powerpoint/2010/main" val="13620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Logo Slide Gold Corner: </a:t>
            </a:r>
            <a:r>
              <a:rPr lang="en-US" dirty="0"/>
              <a:t>This layout should never be used with additional information or content added. The best use for this is either as the final slide of your presentation or as the first slide that will be on the screen 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17</a:t>
            </a:fld>
            <a:endParaRPr lang="en-US"/>
          </a:p>
        </p:txBody>
      </p:sp>
    </p:spTree>
    <p:extLst>
      <p:ext uri="{BB962C8B-B14F-4D97-AF65-F5344CB8AC3E}">
        <p14:creationId xmlns:p14="http://schemas.microsoft.com/office/powerpoint/2010/main" val="99191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Customizable Photo Slide with Gold Corner: </a:t>
            </a:r>
            <a:r>
              <a:rPr lang="en-US" dirty="0"/>
              <a:t>This layout can be used to add your own photo that you want to highlight with the Marquette University branding. The photo you add should never be resized to change the width of the branded framing on the bottom or right sides.</a:t>
            </a:r>
          </a:p>
        </p:txBody>
      </p:sp>
      <p:sp>
        <p:nvSpPr>
          <p:cNvPr id="4" name="Slide Number Placeholder 3"/>
          <p:cNvSpPr>
            <a:spLocks noGrp="1"/>
          </p:cNvSpPr>
          <p:nvPr>
            <p:ph type="sldNum" sz="quarter" idx="5"/>
          </p:nvPr>
        </p:nvSpPr>
        <p:spPr/>
        <p:txBody>
          <a:bodyPr/>
          <a:lstStyle/>
          <a:p>
            <a:fld id="{0B35DF83-B7EC-DC43-90FD-0FFD121E26BC}" type="slidenum">
              <a:rPr lang="en-US" smtClean="0"/>
              <a:t>18</a:t>
            </a:fld>
            <a:endParaRPr lang="en-US"/>
          </a:p>
        </p:txBody>
      </p:sp>
    </p:spTree>
    <p:extLst>
      <p:ext uri="{BB962C8B-B14F-4D97-AF65-F5344CB8AC3E}">
        <p14:creationId xmlns:p14="http://schemas.microsoft.com/office/powerpoint/2010/main" val="1120958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Customizable Photo Slide with Outer Frame: </a:t>
            </a:r>
            <a:r>
              <a:rPr lang="en-US" dirty="0"/>
              <a:t>This layout can be used to add your own photo that you want to highlight with the Marquette University branding. The photo you add should never be resized to change the width of the framing elements around the photo.</a:t>
            </a:r>
          </a:p>
        </p:txBody>
      </p:sp>
      <p:sp>
        <p:nvSpPr>
          <p:cNvPr id="4" name="Slide Number Placeholder 3"/>
          <p:cNvSpPr>
            <a:spLocks noGrp="1"/>
          </p:cNvSpPr>
          <p:nvPr>
            <p:ph type="sldNum" sz="quarter" idx="5"/>
          </p:nvPr>
        </p:nvSpPr>
        <p:spPr/>
        <p:txBody>
          <a:bodyPr/>
          <a:lstStyle/>
          <a:p>
            <a:fld id="{0B35DF83-B7EC-DC43-90FD-0FFD121E26BC}" type="slidenum">
              <a:rPr lang="en-US" smtClean="0"/>
              <a:t>19</a:t>
            </a:fld>
            <a:endParaRPr lang="en-US"/>
          </a:p>
        </p:txBody>
      </p:sp>
    </p:spTree>
    <p:extLst>
      <p:ext uri="{BB962C8B-B14F-4D97-AF65-F5344CB8AC3E}">
        <p14:creationId xmlns:p14="http://schemas.microsoft.com/office/powerpoint/2010/main" val="216540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2</a:t>
            </a:fld>
            <a:endParaRPr lang="en-US"/>
          </a:p>
        </p:txBody>
      </p:sp>
    </p:spTree>
    <p:extLst>
      <p:ext uri="{BB962C8B-B14F-4D97-AF65-F5344CB8AC3E}">
        <p14:creationId xmlns:p14="http://schemas.microsoft.com/office/powerpoint/2010/main" val="55488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Standard Title Slide: </a:t>
            </a:r>
            <a:r>
              <a:rPr lang="en-US" dirty="0"/>
              <a:t>In the refreshed branding we are using a lot of left justified text. We recommend keeping the title and subtitle to the left of the screen toward the upper corner. This will create a nice balance with the Marquette University logo on the bottom right.</a:t>
            </a:r>
          </a:p>
        </p:txBody>
      </p:sp>
      <p:sp>
        <p:nvSpPr>
          <p:cNvPr id="4" name="Slide Number Placeholder 3"/>
          <p:cNvSpPr>
            <a:spLocks noGrp="1"/>
          </p:cNvSpPr>
          <p:nvPr>
            <p:ph type="sldNum" sz="quarter" idx="5"/>
          </p:nvPr>
        </p:nvSpPr>
        <p:spPr/>
        <p:txBody>
          <a:bodyPr/>
          <a:lstStyle/>
          <a:p>
            <a:fld id="{0B35DF83-B7EC-DC43-90FD-0FFD121E26BC}" type="slidenum">
              <a:rPr lang="en-US" smtClean="0"/>
              <a:t>3</a:t>
            </a:fld>
            <a:endParaRPr lang="en-US"/>
          </a:p>
        </p:txBody>
      </p:sp>
    </p:spTree>
    <p:extLst>
      <p:ext uri="{BB962C8B-B14F-4D97-AF65-F5344CB8AC3E}">
        <p14:creationId xmlns:p14="http://schemas.microsoft.com/office/powerpoint/2010/main" val="170932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Tower Title Slide: </a:t>
            </a:r>
            <a:r>
              <a:rPr lang="en-US" dirty="0"/>
              <a:t>In the refreshed branding we are using a lot of left justified text. We recommend keeping the title and subtitle to the left of the screen toward the upper side. This will create a nice balance with the Marquette University logo on the bottom right.</a:t>
            </a:r>
          </a:p>
        </p:txBody>
      </p:sp>
      <p:sp>
        <p:nvSpPr>
          <p:cNvPr id="4" name="Slide Number Placeholder 3"/>
          <p:cNvSpPr>
            <a:spLocks noGrp="1"/>
          </p:cNvSpPr>
          <p:nvPr>
            <p:ph type="sldNum" sz="quarter" idx="5"/>
          </p:nvPr>
        </p:nvSpPr>
        <p:spPr/>
        <p:txBody>
          <a:bodyPr/>
          <a:lstStyle/>
          <a:p>
            <a:fld id="{0B35DF83-B7EC-DC43-90FD-0FFD121E26BC}" type="slidenum">
              <a:rPr lang="en-US" smtClean="0"/>
              <a:t>4</a:t>
            </a:fld>
            <a:endParaRPr lang="en-US"/>
          </a:p>
        </p:txBody>
      </p:sp>
    </p:spTree>
    <p:extLst>
      <p:ext uri="{BB962C8B-B14F-4D97-AF65-F5344CB8AC3E}">
        <p14:creationId xmlns:p14="http://schemas.microsoft.com/office/powerpoint/2010/main" val="389967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Centered Tower Title Slide: </a:t>
            </a:r>
            <a:r>
              <a:rPr lang="en-US" dirty="0"/>
              <a:t>With the tower watermarked on the left side of the slide, we recommend keeping the title and subtitle centered rather than left justified while using this layout. This creates a nice balance with the tower on the left, the logo on the right and the text anchoring them together in the center.</a:t>
            </a:r>
          </a:p>
        </p:txBody>
      </p:sp>
      <p:sp>
        <p:nvSpPr>
          <p:cNvPr id="4" name="Slide Number Placeholder 3"/>
          <p:cNvSpPr>
            <a:spLocks noGrp="1"/>
          </p:cNvSpPr>
          <p:nvPr>
            <p:ph type="sldNum" sz="quarter" idx="5"/>
          </p:nvPr>
        </p:nvSpPr>
        <p:spPr/>
        <p:txBody>
          <a:bodyPr/>
          <a:lstStyle/>
          <a:p>
            <a:fld id="{0B35DF83-B7EC-DC43-90FD-0FFD121E26BC}" type="slidenum">
              <a:rPr lang="en-US" smtClean="0"/>
              <a:t>5</a:t>
            </a:fld>
            <a:endParaRPr lang="en-US"/>
          </a:p>
        </p:txBody>
      </p:sp>
    </p:spTree>
    <p:extLst>
      <p:ext uri="{BB962C8B-B14F-4D97-AF65-F5344CB8AC3E}">
        <p14:creationId xmlns:p14="http://schemas.microsoft.com/office/powerpoint/2010/main" val="237075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Gradient: </a:t>
            </a:r>
            <a:r>
              <a:rPr lang="en-US" b="0" dirty="0"/>
              <a:t>This layout would best be used for slides that are heavy on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6</a:t>
            </a:fld>
            <a:endParaRPr lang="en-US"/>
          </a:p>
        </p:txBody>
      </p:sp>
    </p:spTree>
    <p:extLst>
      <p:ext uri="{BB962C8B-B14F-4D97-AF65-F5344CB8AC3E}">
        <p14:creationId xmlns:p14="http://schemas.microsoft.com/office/powerpoint/2010/main" val="304928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Centered Tower: </a:t>
            </a:r>
            <a:r>
              <a:rPr lang="en-US" b="0" dirty="0"/>
              <a:t>This layout would best be used for slides that are heavy on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7</a:t>
            </a:fld>
            <a:endParaRPr lang="en-US"/>
          </a:p>
        </p:txBody>
      </p:sp>
    </p:spTree>
    <p:extLst>
      <p:ext uri="{BB962C8B-B14F-4D97-AF65-F5344CB8AC3E}">
        <p14:creationId xmlns:p14="http://schemas.microsoft.com/office/powerpoint/2010/main" val="252838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Centered Tower: </a:t>
            </a:r>
            <a:r>
              <a:rPr lang="en-US" b="0" dirty="0"/>
              <a:t>With the tower left justified, we recommend the content being placed to the right of it. This layout would best be used for slides with minimal content that you’d like to highlight.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8</a:t>
            </a:fld>
            <a:endParaRPr lang="en-US"/>
          </a:p>
        </p:txBody>
      </p:sp>
    </p:spTree>
    <p:extLst>
      <p:ext uri="{BB962C8B-B14F-4D97-AF65-F5344CB8AC3E}">
        <p14:creationId xmlns:p14="http://schemas.microsoft.com/office/powerpoint/2010/main" val="81714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Single Line: </a:t>
            </a:r>
            <a:r>
              <a:rPr lang="en-US" b="0" dirty="0"/>
              <a:t>This layout would best be used for slides that are heavy on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bars),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9</a:t>
            </a:fld>
            <a:endParaRPr lang="en-US"/>
          </a:p>
        </p:txBody>
      </p:sp>
    </p:spTree>
    <p:extLst>
      <p:ext uri="{BB962C8B-B14F-4D97-AF65-F5344CB8AC3E}">
        <p14:creationId xmlns:p14="http://schemas.microsoft.com/office/powerpoint/2010/main" val="126700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dient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1ABB86-CF1E-8820-5DCB-3F67B6CC7D0E}"/>
              </a:ext>
            </a:extLst>
          </p:cNvPr>
          <p:cNvSpPr/>
          <p:nvPr userDrawn="1"/>
        </p:nvSpPr>
        <p:spPr>
          <a:xfrm>
            <a:off x="9711559" y="4382814"/>
            <a:ext cx="2123089" cy="21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0B4A32-190B-386F-8731-A044F893EF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4" name="Title 1">
            <a:extLst>
              <a:ext uri="{FF2B5EF4-FFF2-40B4-BE49-F238E27FC236}">
                <a16:creationId xmlns:a16="http://schemas.microsoft.com/office/drawing/2014/main" id="{AE785197-08DF-BA4F-D4AB-1A099FEB1048}"/>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5" name="Subtitle 2">
            <a:extLst>
              <a:ext uri="{FF2B5EF4-FFF2-40B4-BE49-F238E27FC236}">
                <a16:creationId xmlns:a16="http://schemas.microsoft.com/office/drawing/2014/main" id="{1863511F-759B-270A-DD15-B769B09E1AA2}"/>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2493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644A6286-A760-D164-60E9-703AAD84FE6B}"/>
              </a:ext>
            </a:extLst>
          </p:cNvPr>
          <p:cNvPicPr>
            <a:picLocks noChangeAspect="1"/>
          </p:cNvPicPr>
          <p:nvPr userDrawn="1"/>
        </p:nvPicPr>
        <p:blipFill>
          <a:blip r:embed="rId2">
            <a:alphaModFix amt="11000"/>
            <a:extLst>
              <a:ext uri="{BEBA8EAE-BF5A-486C-A8C5-ECC9F3942E4B}">
                <a14:imgProps xmlns:a14="http://schemas.microsoft.com/office/drawing/2010/main">
                  <a14:imgLayer r:embed="rId3">
                    <a14:imgEffect>
                      <a14:sharpenSoften amount="74000"/>
                    </a14:imgEffect>
                    <a14:imgEffect>
                      <a14:brightnessContrast bright="-30000" contrast="66000"/>
                    </a14:imgEffect>
                  </a14:imgLayer>
                </a14:imgProps>
              </a:ext>
            </a:extLst>
          </a:blip>
          <a:stretch>
            <a:fillRect/>
          </a:stretch>
        </p:blipFill>
        <p:spPr>
          <a:xfrm>
            <a:off x="407845" y="14288"/>
            <a:ext cx="4978400" cy="6489700"/>
          </a:xfrm>
          <a:prstGeom prst="rect">
            <a:avLst/>
          </a:prstGeom>
        </p:spPr>
      </p:pic>
      <p:sp>
        <p:nvSpPr>
          <p:cNvPr id="2" name="Title 1">
            <a:extLst>
              <a:ext uri="{FF2B5EF4-FFF2-40B4-BE49-F238E27FC236}">
                <a16:creationId xmlns:a16="http://schemas.microsoft.com/office/drawing/2014/main" id="{F8D363A4-47D3-9AD1-E8CA-B9D810A07364}"/>
              </a:ext>
            </a:extLst>
          </p:cNvPr>
          <p:cNvSpPr>
            <a:spLocks noGrp="1"/>
          </p:cNvSpPr>
          <p:nvPr>
            <p:ph type="title"/>
          </p:nvPr>
        </p:nvSpPr>
        <p:spPr>
          <a:xfrm>
            <a:off x="5386244" y="613600"/>
            <a:ext cx="5967555" cy="1325563"/>
          </a:xfrm>
        </p:spPr>
        <p:txBody>
          <a:bodyPr anchor="b"/>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0C93E6-15D3-C52B-64F5-E43A16A0186F}"/>
              </a:ext>
            </a:extLst>
          </p:cNvPr>
          <p:cNvSpPr>
            <a:spLocks noGrp="1"/>
          </p:cNvSpPr>
          <p:nvPr>
            <p:ph idx="1"/>
          </p:nvPr>
        </p:nvSpPr>
        <p:spPr>
          <a:xfrm>
            <a:off x="5386244" y="2074100"/>
            <a:ext cx="5967555" cy="4351338"/>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8">
            <a:extLst>
              <a:ext uri="{FF2B5EF4-FFF2-40B4-BE49-F238E27FC236}">
                <a16:creationId xmlns:a16="http://schemas.microsoft.com/office/drawing/2014/main" id="{0C800CCE-E2CF-DC0D-41C6-BCB026EDAC95}"/>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175866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 Eckstein Hall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63A4-47D3-9AD1-E8CA-B9D810A07364}"/>
              </a:ext>
            </a:extLst>
          </p:cNvPr>
          <p:cNvSpPr>
            <a:spLocks noGrp="1"/>
          </p:cNvSpPr>
          <p:nvPr>
            <p:ph type="title"/>
          </p:nvPr>
        </p:nvSpPr>
        <p:spPr>
          <a:xfrm>
            <a:off x="5386244" y="613600"/>
            <a:ext cx="5967555" cy="1325563"/>
          </a:xfrm>
        </p:spPr>
        <p:txBody>
          <a:bodyPr anchor="b"/>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0C93E6-15D3-C52B-64F5-E43A16A0186F}"/>
              </a:ext>
            </a:extLst>
          </p:cNvPr>
          <p:cNvSpPr>
            <a:spLocks noGrp="1"/>
          </p:cNvSpPr>
          <p:nvPr>
            <p:ph idx="1"/>
          </p:nvPr>
        </p:nvSpPr>
        <p:spPr>
          <a:xfrm>
            <a:off x="5386244" y="2074100"/>
            <a:ext cx="5967555" cy="4351338"/>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8">
            <a:extLst>
              <a:ext uri="{FF2B5EF4-FFF2-40B4-BE49-F238E27FC236}">
                <a16:creationId xmlns:a16="http://schemas.microsoft.com/office/drawing/2014/main" id="{0C800CCE-E2CF-DC0D-41C6-BCB026EDAC95}"/>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pic>
        <p:nvPicPr>
          <p:cNvPr id="5" name="Picture 4">
            <a:extLst>
              <a:ext uri="{FF2B5EF4-FFF2-40B4-BE49-F238E27FC236}">
                <a16:creationId xmlns:a16="http://schemas.microsoft.com/office/drawing/2014/main" id="{11F7ED85-75D1-1EF7-C808-B2392ADF8B12}"/>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backgroundRemoval t="1885" b="98049" l="0" r="99919">
                        <a14:foregroundMark x1="8507" y1="57275" x2="648" y2="56382"/>
                        <a14:foregroundMark x1="405" y1="57837" x2="0" y2="60714"/>
                        <a14:foregroundMark x1="54469" y1="10020" x2="64218" y2="8003"/>
                        <a14:foregroundMark x1="76614" y1="17890" x2="76614" y2="17890"/>
                        <a14:foregroundMark x1="76614" y1="17890" x2="76614" y2="17890"/>
                        <a14:foregroundMark x1="78261" y1="22586" x2="99946" y2="19378"/>
                        <a14:foregroundMark x1="11369" y1="88459" x2="98272" y2="77679"/>
                        <a14:foregroundMark x1="98272" y1="77679" x2="98515" y2="77679"/>
                        <a14:foregroundMark x1="79935" y1="68651" x2="97678" y2="67460"/>
                        <a14:foregroundMark x1="97678" y1="67460" x2="97786" y2="67460"/>
                        <a14:foregroundMark x1="24710" y1="28968" x2="62409" y2="15179"/>
                        <a14:foregroundMark x1="62409" y1="15179" x2="90170" y2="1885"/>
                        <a14:foregroundMark x1="7804" y1="97784" x2="23332" y2="98082"/>
                        <a14:foregroundMark x1="23332" y1="98082" x2="76371" y2="94577"/>
                      </a14:backgroundRemoval>
                    </a14:imgEffect>
                  </a14:imgLayer>
                </a14:imgProps>
              </a:ext>
              <a:ext uri="{28A0092B-C50C-407E-A947-70E740481C1C}">
                <a14:useLocalDpi xmlns:a14="http://schemas.microsoft.com/office/drawing/2010/main"/>
              </a:ext>
            </a:extLst>
          </a:blip>
          <a:srcRect/>
          <a:stretch/>
        </p:blipFill>
        <p:spPr>
          <a:xfrm>
            <a:off x="0" y="2050494"/>
            <a:ext cx="5386244" cy="4398550"/>
          </a:xfrm>
          <a:prstGeom prst="rect">
            <a:avLst/>
          </a:prstGeom>
        </p:spPr>
      </p:pic>
    </p:spTree>
    <p:extLst>
      <p:ext uri="{BB962C8B-B14F-4D97-AF65-F5344CB8AC3E}">
        <p14:creationId xmlns:p14="http://schemas.microsoft.com/office/powerpoint/2010/main" val="2422881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Sing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63A4-47D3-9AD1-E8CA-B9D810A07364}"/>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0C93E6-15D3-C52B-64F5-E43A16A0186F}"/>
              </a:ext>
            </a:extLst>
          </p:cNvPr>
          <p:cNvSpPr>
            <a:spLocks noGrp="1"/>
          </p:cNvSpPr>
          <p:nvPr>
            <p:ph idx="1"/>
          </p:nvPr>
        </p:nvSpPr>
        <p:spPr>
          <a:xfrm>
            <a:off x="838200" y="2074100"/>
            <a:ext cx="10515600" cy="4351338"/>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2F043FA6-4818-E97A-D64E-99AC5D55EE78}"/>
              </a:ext>
            </a:extLst>
          </p:cNvPr>
          <p:cNvCxnSpPr>
            <a:cxnSpLocks/>
          </p:cNvCxnSpPr>
          <p:nvPr userDrawn="1"/>
        </p:nvCxnSpPr>
        <p:spPr>
          <a:xfrm>
            <a:off x="324290" y="0"/>
            <a:ext cx="0" cy="6561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92C76B4-79E0-D06F-4573-9C2329D0D314}"/>
              </a:ext>
            </a:extLst>
          </p:cNvPr>
          <p:cNvCxnSpPr>
            <a:cxnSpLocks/>
          </p:cNvCxnSpPr>
          <p:nvPr userDrawn="1"/>
        </p:nvCxnSpPr>
        <p:spPr>
          <a:xfrm flipH="1">
            <a:off x="0" y="3257550"/>
            <a:ext cx="3242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8">
            <a:extLst>
              <a:ext uri="{FF2B5EF4-FFF2-40B4-BE49-F238E27FC236}">
                <a16:creationId xmlns:a16="http://schemas.microsoft.com/office/drawing/2014/main" id="{5C95E235-F6A3-692F-FF59-5797BF085569}"/>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3627880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Doub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63A4-47D3-9AD1-E8CA-B9D810A07364}"/>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0C93E6-15D3-C52B-64F5-E43A16A0186F}"/>
              </a:ext>
            </a:extLst>
          </p:cNvPr>
          <p:cNvSpPr>
            <a:spLocks noGrp="1"/>
          </p:cNvSpPr>
          <p:nvPr>
            <p:ph idx="1"/>
          </p:nvPr>
        </p:nvSpPr>
        <p:spPr>
          <a:xfrm>
            <a:off x="838200" y="2074100"/>
            <a:ext cx="10515600" cy="4351338"/>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CCE6D2E9-2575-42BD-4C58-33A4FEFCDFEA}"/>
              </a:ext>
            </a:extLst>
          </p:cNvPr>
          <p:cNvCxnSpPr>
            <a:cxnSpLocks/>
          </p:cNvCxnSpPr>
          <p:nvPr userDrawn="1"/>
        </p:nvCxnSpPr>
        <p:spPr>
          <a:xfrm>
            <a:off x="324290" y="0"/>
            <a:ext cx="0" cy="6561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9EC980-848A-9E58-5780-5F1F727A9921}"/>
              </a:ext>
            </a:extLst>
          </p:cNvPr>
          <p:cNvCxnSpPr>
            <a:cxnSpLocks/>
          </p:cNvCxnSpPr>
          <p:nvPr userDrawn="1"/>
        </p:nvCxnSpPr>
        <p:spPr>
          <a:xfrm flipH="1">
            <a:off x="0" y="1480601"/>
            <a:ext cx="500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2B333E-18B2-2214-6D78-C265DD389690}"/>
              </a:ext>
            </a:extLst>
          </p:cNvPr>
          <p:cNvCxnSpPr>
            <a:cxnSpLocks/>
          </p:cNvCxnSpPr>
          <p:nvPr userDrawn="1"/>
        </p:nvCxnSpPr>
        <p:spPr>
          <a:xfrm>
            <a:off x="500553" y="-19056"/>
            <a:ext cx="0" cy="65614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5E448D-92A5-BD3D-C988-1ED1BC629A94}"/>
              </a:ext>
            </a:extLst>
          </p:cNvPr>
          <p:cNvCxnSpPr>
            <a:cxnSpLocks/>
          </p:cNvCxnSpPr>
          <p:nvPr userDrawn="1"/>
        </p:nvCxnSpPr>
        <p:spPr>
          <a:xfrm flipH="1">
            <a:off x="0" y="942427"/>
            <a:ext cx="50055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8">
            <a:extLst>
              <a:ext uri="{FF2B5EF4-FFF2-40B4-BE49-F238E27FC236}">
                <a16:creationId xmlns:a16="http://schemas.microsoft.com/office/drawing/2014/main" id="{626885B1-FC85-6AE9-B47E-ED0BECE35473}"/>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315328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Slide - Gradien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8F2C50-DD40-B2B3-ACC1-38E127482744}"/>
              </a:ext>
            </a:extLst>
          </p:cNvPr>
          <p:cNvPicPr>
            <a:picLocks noChangeAspect="1"/>
          </p:cNvPicPr>
          <p:nvPr userDrawn="1"/>
        </p:nvPicPr>
        <p:blipFill>
          <a:blip r:embed="rId2"/>
          <a:stretch>
            <a:fillRect/>
          </a:stretch>
        </p:blipFill>
        <p:spPr>
          <a:xfrm>
            <a:off x="4165600" y="1521883"/>
            <a:ext cx="3860800" cy="3081867"/>
          </a:xfrm>
          <a:prstGeom prst="rect">
            <a:avLst/>
          </a:prstGeom>
        </p:spPr>
      </p:pic>
    </p:spTree>
    <p:extLst>
      <p:ext uri="{BB962C8B-B14F-4D97-AF65-F5344CB8AC3E}">
        <p14:creationId xmlns:p14="http://schemas.microsoft.com/office/powerpoint/2010/main" val="102604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aw Logo Slide - Gradient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8F2C50-DD40-B2B3-ACC1-38E127482744}"/>
              </a:ext>
            </a:extLst>
          </p:cNvPr>
          <p:cNvPicPr>
            <a:picLocks noChangeAspect="1"/>
          </p:cNvPicPr>
          <p:nvPr userDrawn="1"/>
        </p:nvPicPr>
        <p:blipFill>
          <a:blip r:embed="rId2"/>
          <a:srcRect/>
          <a:stretch/>
        </p:blipFill>
        <p:spPr>
          <a:xfrm>
            <a:off x="4165600" y="1532373"/>
            <a:ext cx="3860800" cy="3060886"/>
          </a:xfrm>
          <a:prstGeom prst="rect">
            <a:avLst/>
          </a:prstGeom>
        </p:spPr>
      </p:pic>
    </p:spTree>
    <p:extLst>
      <p:ext uri="{BB962C8B-B14F-4D97-AF65-F5344CB8AC3E}">
        <p14:creationId xmlns:p14="http://schemas.microsoft.com/office/powerpoint/2010/main" val="319047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Blue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8">
            <a:extLst>
              <a:ext uri="{FF2B5EF4-FFF2-40B4-BE49-F238E27FC236}">
                <a16:creationId xmlns:a16="http://schemas.microsoft.com/office/drawing/2014/main" id="{80B66822-DC36-E1B0-74C0-927BA8737F9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2971292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a:extLst>
              <a:ext uri="{FF2B5EF4-FFF2-40B4-BE49-F238E27FC236}">
                <a16:creationId xmlns:a16="http://schemas.microsoft.com/office/drawing/2014/main" id="{8D3F9747-8CA0-05C1-A807-C391EE99E10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3741847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Sing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0D88B81-3A1F-16FA-2D04-D54457202AE2}"/>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7B500-37F4-942D-BDCE-01513063EAAD}"/>
              </a:ext>
            </a:extLst>
          </p:cNvPr>
          <p:cNvCxnSpPr>
            <a:cxnSpLocks/>
          </p:cNvCxnSpPr>
          <p:nvPr userDrawn="1"/>
        </p:nvCxnSpPr>
        <p:spPr>
          <a:xfrm flipH="1">
            <a:off x="0" y="3257550"/>
            <a:ext cx="324290"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9" name="Text Placeholder 18">
            <a:extLst>
              <a:ext uri="{FF2B5EF4-FFF2-40B4-BE49-F238E27FC236}">
                <a16:creationId xmlns:a16="http://schemas.microsoft.com/office/drawing/2014/main" id="{70D8CEC9-9D49-06B5-65F1-E381DCD269E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236676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Doub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33043B4A-A692-436C-D4AC-5AA44DCC05BE}"/>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D244FD-0F8B-F901-9E39-AD92237FDAF5}"/>
              </a:ext>
            </a:extLst>
          </p:cNvPr>
          <p:cNvCxnSpPr>
            <a:cxnSpLocks/>
          </p:cNvCxnSpPr>
          <p:nvPr userDrawn="1"/>
        </p:nvCxnSpPr>
        <p:spPr>
          <a:xfrm flipH="1">
            <a:off x="0" y="1480601"/>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7769E7-D523-36A6-ABD0-C99B56410B23}"/>
              </a:ext>
            </a:extLst>
          </p:cNvPr>
          <p:cNvCxnSpPr>
            <a:cxnSpLocks/>
          </p:cNvCxnSpPr>
          <p:nvPr userDrawn="1"/>
        </p:nvCxnSpPr>
        <p:spPr>
          <a:xfrm>
            <a:off x="500553" y="-19056"/>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F954B2-979E-E93F-FF4F-F09136AA89F8}"/>
              </a:ext>
            </a:extLst>
          </p:cNvPr>
          <p:cNvCxnSpPr>
            <a:cxnSpLocks/>
          </p:cNvCxnSpPr>
          <p:nvPr userDrawn="1"/>
        </p:nvCxnSpPr>
        <p:spPr>
          <a:xfrm flipH="1">
            <a:off x="0" y="942427"/>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11" name="Text Placeholder 18">
            <a:extLst>
              <a:ext uri="{FF2B5EF4-FFF2-40B4-BE49-F238E27FC236}">
                <a16:creationId xmlns:a16="http://schemas.microsoft.com/office/drawing/2014/main" id="{448B8DB3-4134-64D8-C4A6-872F7F95330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124557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w Title Slide - Gradient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1ABB86-CF1E-8820-5DCB-3F67B6CC7D0E}"/>
              </a:ext>
            </a:extLst>
          </p:cNvPr>
          <p:cNvSpPr/>
          <p:nvPr userDrawn="1"/>
        </p:nvSpPr>
        <p:spPr>
          <a:xfrm>
            <a:off x="9711559" y="4382814"/>
            <a:ext cx="2123089" cy="21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0B4A32-190B-386F-8731-A044F893EF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94666" y="4746065"/>
            <a:ext cx="1756874" cy="1396585"/>
          </a:xfrm>
          <a:prstGeom prst="rect">
            <a:avLst/>
          </a:prstGeom>
        </p:spPr>
      </p:pic>
      <p:sp>
        <p:nvSpPr>
          <p:cNvPr id="4" name="Title 1">
            <a:extLst>
              <a:ext uri="{FF2B5EF4-FFF2-40B4-BE49-F238E27FC236}">
                <a16:creationId xmlns:a16="http://schemas.microsoft.com/office/drawing/2014/main" id="{AE785197-08DF-BA4F-D4AB-1A099FEB1048}"/>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5" name="Subtitle 2">
            <a:extLst>
              <a:ext uri="{FF2B5EF4-FFF2-40B4-BE49-F238E27FC236}">
                <a16:creationId xmlns:a16="http://schemas.microsoft.com/office/drawing/2014/main" id="{1863511F-759B-270A-DD15-B769B09E1AA2}"/>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99255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 Blue Bottom 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62ABF-686B-2AFA-14B1-968358930E07}"/>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84550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w Logo Slide - Blue Bottom 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62ABF-686B-2AFA-14B1-968358930E07}"/>
              </a:ext>
            </a:extLst>
          </p:cNvPr>
          <p:cNvPicPr>
            <a:picLocks noChangeAspect="1"/>
          </p:cNvPicPr>
          <p:nvPr userDrawn="1"/>
        </p:nvPicPr>
        <p:blipFill>
          <a:blip r:embed="rId2"/>
          <a:srcRect/>
          <a:stretch/>
        </p:blipFill>
        <p:spPr>
          <a:xfrm>
            <a:off x="4165600" y="1528291"/>
            <a:ext cx="3860800" cy="3069049"/>
          </a:xfrm>
          <a:prstGeom prst="rect">
            <a:avLst/>
          </a:prstGeom>
        </p:spPr>
      </p:pic>
    </p:spTree>
    <p:extLst>
      <p:ext uri="{BB962C8B-B14F-4D97-AF65-F5344CB8AC3E}">
        <p14:creationId xmlns:p14="http://schemas.microsoft.com/office/powerpoint/2010/main" val="569360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Slide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6BC2C1-1DCB-36C5-7748-0229DD9708D8}"/>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3476784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aw Logo Slide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6BC2C1-1DCB-36C5-7748-0229DD9708D8}"/>
              </a:ext>
            </a:extLst>
          </p:cNvPr>
          <p:cNvPicPr>
            <a:picLocks noChangeAspect="1"/>
          </p:cNvPicPr>
          <p:nvPr userDrawn="1"/>
        </p:nvPicPr>
        <p:blipFill>
          <a:blip r:embed="rId2"/>
          <a:srcRect/>
          <a:stretch/>
        </p:blipFill>
        <p:spPr>
          <a:xfrm>
            <a:off x="4165600" y="1528292"/>
            <a:ext cx="3860800" cy="3069049"/>
          </a:xfrm>
          <a:prstGeom prst="rect">
            <a:avLst/>
          </a:prstGeom>
        </p:spPr>
      </p:pic>
    </p:spTree>
    <p:extLst>
      <p:ext uri="{BB962C8B-B14F-4D97-AF65-F5344CB8AC3E}">
        <p14:creationId xmlns:p14="http://schemas.microsoft.com/office/powerpoint/2010/main" val="618767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D16FC-6A17-A4F2-CB4E-8A215573114B}"/>
              </a:ext>
            </a:extLst>
          </p:cNvPr>
          <p:cNvSpPr/>
          <p:nvPr userDrawn="1"/>
        </p:nvSpPr>
        <p:spPr>
          <a:xfrm>
            <a:off x="0" y="0"/>
            <a:ext cx="11836400" cy="64897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F5BD303A-55A5-3318-1EFB-0EDA69A66417}"/>
              </a:ext>
            </a:extLst>
          </p:cNvPr>
          <p:cNvSpPr>
            <a:spLocks noGrp="1"/>
          </p:cNvSpPr>
          <p:nvPr>
            <p:ph type="pic" sz="quarter" idx="10"/>
          </p:nvPr>
        </p:nvSpPr>
        <p:spPr>
          <a:xfrm>
            <a:off x="0" y="0"/>
            <a:ext cx="11836400" cy="6489700"/>
          </a:xfrm>
          <a:prstGeom prst="rect">
            <a:avLst/>
          </a:prstGeom>
        </p:spPr>
        <p:txBody>
          <a:bodyPr/>
          <a:lstStyle/>
          <a:p>
            <a:endParaRPr lang="en-US"/>
          </a:p>
        </p:txBody>
      </p:sp>
    </p:spTree>
    <p:extLst>
      <p:ext uri="{BB962C8B-B14F-4D97-AF65-F5344CB8AC3E}">
        <p14:creationId xmlns:p14="http://schemas.microsoft.com/office/powerpoint/2010/main" val="1979424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39385-6FFC-0201-D90B-D3BC5E103F78}"/>
              </a:ext>
            </a:extLst>
          </p:cNvPr>
          <p:cNvSpPr/>
          <p:nvPr userDrawn="1"/>
        </p:nvSpPr>
        <p:spPr>
          <a:xfrm>
            <a:off x="342900" y="368300"/>
            <a:ext cx="11506200" cy="6134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9255049-3B89-3964-4FC7-C4F1185B17E0}"/>
              </a:ext>
            </a:extLst>
          </p:cNvPr>
          <p:cNvSpPr>
            <a:spLocks noGrp="1"/>
          </p:cNvSpPr>
          <p:nvPr>
            <p:ph type="pic" sz="quarter" idx="10"/>
          </p:nvPr>
        </p:nvSpPr>
        <p:spPr>
          <a:xfrm>
            <a:off x="342900" y="368300"/>
            <a:ext cx="11506200" cy="6134100"/>
          </a:xfrm>
          <a:prstGeom prst="rect">
            <a:avLst/>
          </a:prstGeom>
        </p:spPr>
        <p:txBody>
          <a:bodyPr/>
          <a:lstStyle/>
          <a:p>
            <a:endParaRPr lang="en-US"/>
          </a:p>
        </p:txBody>
      </p:sp>
    </p:spTree>
    <p:extLst>
      <p:ext uri="{BB962C8B-B14F-4D97-AF65-F5344CB8AC3E}">
        <p14:creationId xmlns:p14="http://schemas.microsoft.com/office/powerpoint/2010/main" val="208514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527FC043-0767-1DF8-9DD2-D2904771136A}"/>
              </a:ext>
            </a:extLst>
          </p:cNvPr>
          <p:cNvPicPr>
            <a:picLocks noChangeAspect="1"/>
          </p:cNvPicPr>
          <p:nvPr userDrawn="1"/>
        </p:nvPicPr>
        <p:blipFill>
          <a:blip r:embed="rId2">
            <a:alphaModFix amt="11000"/>
            <a:extLst>
              <a:ext uri="{BEBA8EAE-BF5A-486C-A8C5-ECC9F3942E4B}">
                <a14:imgProps xmlns:a14="http://schemas.microsoft.com/office/drawing/2010/main">
                  <a14:imgLayer r:embed="rId3">
                    <a14:imgEffect>
                      <a14:sharpenSoften amount="74000"/>
                    </a14:imgEffect>
                    <a14:imgEffect>
                      <a14:brightnessContrast bright="-30000" contrast="66000"/>
                    </a14:imgEffect>
                  </a14:imgLayer>
                </a14:imgProps>
              </a:ext>
            </a:extLst>
          </a:blip>
          <a:stretch>
            <a:fillRect/>
          </a:stretch>
        </p:blipFill>
        <p:spPr>
          <a:xfrm>
            <a:off x="3428130" y="14288"/>
            <a:ext cx="4978400" cy="6489700"/>
          </a:xfrm>
          <a:prstGeom prst="rect">
            <a:avLst/>
          </a:prstGeom>
        </p:spPr>
      </p:pic>
      <p:sp>
        <p:nvSpPr>
          <p:cNvPr id="2" name="Rectangle 1">
            <a:extLst>
              <a:ext uri="{FF2B5EF4-FFF2-40B4-BE49-F238E27FC236}">
                <a16:creationId xmlns:a16="http://schemas.microsoft.com/office/drawing/2014/main" id="{A73FB4FA-78A2-FD83-A521-F97891B6BA0C}"/>
              </a:ext>
            </a:extLst>
          </p:cNvPr>
          <p:cNvSpPr/>
          <p:nvPr userDrawn="1"/>
        </p:nvSpPr>
        <p:spPr>
          <a:xfrm>
            <a:off x="9711559" y="4382814"/>
            <a:ext cx="2123089" cy="21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0B4A32-190B-386F-8731-A044F893EF7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5" name="Title 1">
            <a:extLst>
              <a:ext uri="{FF2B5EF4-FFF2-40B4-BE49-F238E27FC236}">
                <a16:creationId xmlns:a16="http://schemas.microsoft.com/office/drawing/2014/main" id="{829185D2-8AE5-7EA1-3134-59432CEE58B4}"/>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169C6F73-1B0B-8968-E5A1-053D9935B14C}"/>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5506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Eckstein H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3FB4FA-78A2-FD83-A521-F97891B6BA0C}"/>
              </a:ext>
            </a:extLst>
          </p:cNvPr>
          <p:cNvSpPr/>
          <p:nvPr userDrawn="1"/>
        </p:nvSpPr>
        <p:spPr>
          <a:xfrm>
            <a:off x="9711559" y="4382814"/>
            <a:ext cx="2123089" cy="21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0B4A32-190B-386F-8731-A044F893EF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94666" y="4746065"/>
            <a:ext cx="1756874" cy="1396585"/>
          </a:xfrm>
          <a:prstGeom prst="rect">
            <a:avLst/>
          </a:prstGeom>
        </p:spPr>
      </p:pic>
      <p:sp>
        <p:nvSpPr>
          <p:cNvPr id="5" name="Title 1">
            <a:extLst>
              <a:ext uri="{FF2B5EF4-FFF2-40B4-BE49-F238E27FC236}">
                <a16:creationId xmlns:a16="http://schemas.microsoft.com/office/drawing/2014/main" id="{829185D2-8AE5-7EA1-3134-59432CEE58B4}"/>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169C6F73-1B0B-8968-E5A1-053D9935B14C}"/>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2017A83-F7DC-74F5-A92D-DFF9980FB6F3}"/>
              </a:ext>
            </a:extLst>
          </p:cNvPr>
          <p:cNvPicPr>
            <a:picLocks noChangeAspect="1"/>
          </p:cNvPicPr>
          <p:nvPr userDrawn="1"/>
        </p:nvPicPr>
        <p:blipFill>
          <a:blip r:embed="rId3" cstate="screen">
            <a:alphaModFix amt="10000"/>
            <a:extLst>
              <a:ext uri="{BEBA8EAE-BF5A-486C-A8C5-ECC9F3942E4B}">
                <a14:imgProps xmlns:a14="http://schemas.microsoft.com/office/drawing/2010/main">
                  <a14:imgLayer r:embed="rId4">
                    <a14:imgEffect>
                      <a14:backgroundRemoval t="1885" b="98082" l="174" r="99926">
                        <a14:foregroundMark x1="15972" y1="57275" x2="8755" y2="56382"/>
                        <a14:foregroundMark x1="3299" y1="96032" x2="8557" y2="57837"/>
                        <a14:foregroundMark x1="2654" y1="96032" x2="248" y2="97222"/>
                        <a14:foregroundMark x1="58185" y1="10020" x2="67138" y2="8003"/>
                        <a14:foregroundMark x1="78522" y1="17890" x2="78522" y2="17890"/>
                        <a14:foregroundMark x1="78522" y1="17890" x2="78522" y2="17890"/>
                        <a14:foregroundMark x1="80035" y1="22586" x2="99950" y2="19378"/>
                        <a14:foregroundMark x1="18601" y1="88459" x2="98413" y2="77679"/>
                        <a14:foregroundMark x1="98413" y1="77679" x2="98636" y2="77679"/>
                        <a14:foregroundMark x1="81572" y1="68651" x2="97867" y2="67460"/>
                        <a14:foregroundMark x1="97867" y1="67460" x2="97966" y2="67460"/>
                        <a14:foregroundMark x1="30853" y1="28968" x2="65476" y2="15179"/>
                        <a14:foregroundMark x1="65476" y1="15179" x2="90972" y2="1885"/>
                        <a14:foregroundMark x1="15327" y1="97784" x2="29588" y2="98082"/>
                        <a14:foregroundMark x1="29588" y1="98082" x2="78299" y2="94577"/>
                      </a14:backgroundRemoval>
                    </a14:imgEffect>
                  </a14:imgLayer>
                </a14:imgProps>
              </a:ext>
              <a:ext uri="{28A0092B-C50C-407E-A947-70E740481C1C}">
                <a14:useLocalDpi xmlns:a14="http://schemas.microsoft.com/office/drawing/2010/main"/>
              </a:ext>
            </a:extLst>
          </a:blip>
          <a:srcRect/>
          <a:stretch/>
        </p:blipFill>
        <p:spPr>
          <a:xfrm>
            <a:off x="5308600" y="1550855"/>
            <a:ext cx="6503406" cy="4877555"/>
          </a:xfrm>
          <a:prstGeom prst="rect">
            <a:avLst/>
          </a:prstGeom>
        </p:spPr>
      </p:pic>
    </p:spTree>
    <p:extLst>
      <p:ext uri="{BB962C8B-B14F-4D97-AF65-F5344CB8AC3E}">
        <p14:creationId xmlns:p14="http://schemas.microsoft.com/office/powerpoint/2010/main" val="369180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ACEB2836-8F91-D353-B046-52AEE14A5D03}"/>
              </a:ext>
            </a:extLst>
          </p:cNvPr>
          <p:cNvPicPr>
            <a:picLocks noChangeAspect="1"/>
          </p:cNvPicPr>
          <p:nvPr userDrawn="1"/>
        </p:nvPicPr>
        <p:blipFill>
          <a:blip r:embed="rId2">
            <a:alphaModFix amt="11000"/>
            <a:extLst>
              <a:ext uri="{BEBA8EAE-BF5A-486C-A8C5-ECC9F3942E4B}">
                <a14:imgProps xmlns:a14="http://schemas.microsoft.com/office/drawing/2010/main">
                  <a14:imgLayer r:embed="rId3">
                    <a14:imgEffect>
                      <a14:sharpenSoften amount="74000"/>
                    </a14:imgEffect>
                    <a14:imgEffect>
                      <a14:brightnessContrast bright="-30000" contrast="66000"/>
                    </a14:imgEffect>
                  </a14:imgLayer>
                </a14:imgProps>
              </a:ext>
            </a:extLst>
          </a:blip>
          <a:stretch>
            <a:fillRect/>
          </a:stretch>
        </p:blipFill>
        <p:spPr>
          <a:xfrm>
            <a:off x="407845" y="14288"/>
            <a:ext cx="4978400" cy="6489700"/>
          </a:xfrm>
          <a:prstGeom prst="rect">
            <a:avLst/>
          </a:prstGeom>
        </p:spPr>
      </p:pic>
      <p:sp>
        <p:nvSpPr>
          <p:cNvPr id="2" name="Rectangle 1">
            <a:extLst>
              <a:ext uri="{FF2B5EF4-FFF2-40B4-BE49-F238E27FC236}">
                <a16:creationId xmlns:a16="http://schemas.microsoft.com/office/drawing/2014/main" id="{779FBA98-8BA3-D1C1-AD6A-83468C8E9B86}"/>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Rectangle 2">
            <a:extLst>
              <a:ext uri="{FF2B5EF4-FFF2-40B4-BE49-F238E27FC236}">
                <a16:creationId xmlns:a16="http://schemas.microsoft.com/office/drawing/2014/main" id="{D4D08A36-527F-1103-D772-5F7CBCEBFAC5}"/>
              </a:ext>
            </a:extLst>
          </p:cNvPr>
          <p:cNvSpPr/>
          <p:nvPr userDrawn="1"/>
        </p:nvSpPr>
        <p:spPr>
          <a:xfrm>
            <a:off x="9711559" y="4382814"/>
            <a:ext cx="2123089" cy="21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0B4A32-190B-386F-8731-A044F893EF7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4" name="Title 1">
            <a:extLst>
              <a:ext uri="{FF2B5EF4-FFF2-40B4-BE49-F238E27FC236}">
                <a16:creationId xmlns:a16="http://schemas.microsoft.com/office/drawing/2014/main" id="{D4EA6A43-7986-6181-BF30-5F828F3DDA0B}"/>
              </a:ext>
            </a:extLst>
          </p:cNvPr>
          <p:cNvSpPr>
            <a:spLocks noGrp="1"/>
          </p:cNvSpPr>
          <p:nvPr>
            <p:ph type="ctrTitle"/>
          </p:nvPr>
        </p:nvSpPr>
        <p:spPr>
          <a:xfrm>
            <a:off x="0" y="1233018"/>
            <a:ext cx="11834648" cy="1810373"/>
          </a:xfrm>
        </p:spPr>
        <p:txBody>
          <a:bodyPr anchor="b">
            <a:normAutofit/>
          </a:bodyPr>
          <a:lstStyle>
            <a:lvl1pPr algn="ctr">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33666455-EE06-53A0-BC86-7869D64C7A65}"/>
              </a:ext>
            </a:extLst>
          </p:cNvPr>
          <p:cNvSpPr>
            <a:spLocks noGrp="1"/>
          </p:cNvSpPr>
          <p:nvPr>
            <p:ph type="subTitle" idx="1"/>
          </p:nvPr>
        </p:nvSpPr>
        <p:spPr>
          <a:xfrm>
            <a:off x="0" y="3075833"/>
            <a:ext cx="11834648" cy="1655762"/>
          </a:xfrm>
        </p:spPr>
        <p:txBody>
          <a:bodyPr/>
          <a:lstStyle>
            <a:lvl1pPr marL="0" indent="0" algn="ctr">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084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 Eckstein Hall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FBA98-8BA3-D1C1-AD6A-83468C8E9B86}"/>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 name="Rectangle 2">
            <a:extLst>
              <a:ext uri="{FF2B5EF4-FFF2-40B4-BE49-F238E27FC236}">
                <a16:creationId xmlns:a16="http://schemas.microsoft.com/office/drawing/2014/main" id="{D4D08A36-527F-1103-D772-5F7CBCEBFAC5}"/>
              </a:ext>
            </a:extLst>
          </p:cNvPr>
          <p:cNvSpPr/>
          <p:nvPr userDrawn="1"/>
        </p:nvSpPr>
        <p:spPr>
          <a:xfrm>
            <a:off x="9711559" y="4382814"/>
            <a:ext cx="2123089" cy="212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0B4A32-190B-386F-8731-A044F893EF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94666" y="4746065"/>
            <a:ext cx="1756874" cy="1396585"/>
          </a:xfrm>
          <a:prstGeom prst="rect">
            <a:avLst/>
          </a:prstGeom>
        </p:spPr>
      </p:pic>
      <p:sp>
        <p:nvSpPr>
          <p:cNvPr id="4" name="Title 1">
            <a:extLst>
              <a:ext uri="{FF2B5EF4-FFF2-40B4-BE49-F238E27FC236}">
                <a16:creationId xmlns:a16="http://schemas.microsoft.com/office/drawing/2014/main" id="{D4EA6A43-7986-6181-BF30-5F828F3DDA0B}"/>
              </a:ext>
            </a:extLst>
          </p:cNvPr>
          <p:cNvSpPr>
            <a:spLocks noGrp="1"/>
          </p:cNvSpPr>
          <p:nvPr>
            <p:ph type="ctrTitle"/>
          </p:nvPr>
        </p:nvSpPr>
        <p:spPr>
          <a:xfrm>
            <a:off x="0" y="1233018"/>
            <a:ext cx="11834648" cy="1810373"/>
          </a:xfrm>
        </p:spPr>
        <p:txBody>
          <a:bodyPr anchor="b">
            <a:normAutofit/>
          </a:bodyPr>
          <a:lstStyle>
            <a:lvl1pPr algn="ctr">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33666455-EE06-53A0-BC86-7869D64C7A65}"/>
              </a:ext>
            </a:extLst>
          </p:cNvPr>
          <p:cNvSpPr>
            <a:spLocks noGrp="1"/>
          </p:cNvSpPr>
          <p:nvPr>
            <p:ph type="subTitle" idx="1"/>
          </p:nvPr>
        </p:nvSpPr>
        <p:spPr>
          <a:xfrm>
            <a:off x="0" y="3075833"/>
            <a:ext cx="11834648" cy="1655762"/>
          </a:xfrm>
        </p:spPr>
        <p:txBody>
          <a:bodyPr/>
          <a:lstStyle>
            <a:lvl1pPr marL="0" indent="0" algn="ctr">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CF15B961-6571-A19C-4C61-A4DB72F21304}"/>
              </a:ext>
            </a:extLst>
          </p:cNvPr>
          <p:cNvPicPr>
            <a:picLocks noChangeAspect="1"/>
          </p:cNvPicPr>
          <p:nvPr userDrawn="1"/>
        </p:nvPicPr>
        <p:blipFill>
          <a:blip r:embed="rId3" cstate="screen">
            <a:alphaModFix amt="10000"/>
            <a:extLst>
              <a:ext uri="{BEBA8EAE-BF5A-486C-A8C5-ECC9F3942E4B}">
                <a14:imgProps xmlns:a14="http://schemas.microsoft.com/office/drawing/2010/main">
                  <a14:imgLayer r:embed="rId4">
                    <a14:imgEffect>
                      <a14:backgroundRemoval t="1885" b="98082" l="174" r="99926">
                        <a14:foregroundMark x1="15972" y1="57275" x2="8755" y2="56382"/>
                        <a14:foregroundMark x1="3299" y1="96032" x2="8557" y2="57837"/>
                        <a14:foregroundMark x1="2654" y1="96032" x2="248" y2="97222"/>
                        <a14:foregroundMark x1="58185" y1="10020" x2="67138" y2="8003"/>
                        <a14:foregroundMark x1="78522" y1="17890" x2="78522" y2="17890"/>
                        <a14:foregroundMark x1="78522" y1="17890" x2="78522" y2="17890"/>
                        <a14:foregroundMark x1="80035" y1="22586" x2="99950" y2="19378"/>
                        <a14:foregroundMark x1="18601" y1="88459" x2="98413" y2="77679"/>
                        <a14:foregroundMark x1="98413" y1="77679" x2="98636" y2="77679"/>
                        <a14:foregroundMark x1="81572" y1="68651" x2="97867" y2="67460"/>
                        <a14:foregroundMark x1="97867" y1="67460" x2="97966" y2="67460"/>
                        <a14:foregroundMark x1="30853" y1="28968" x2="65476" y2="15179"/>
                        <a14:foregroundMark x1="65476" y1="15179" x2="90972" y2="1885"/>
                        <a14:foregroundMark x1="15327" y1="97784" x2="29588" y2="98082"/>
                        <a14:foregroundMark x1="29588" y1="98082" x2="78299" y2="94577"/>
                      </a14:backgroundRemoval>
                    </a14:imgEffect>
                  </a14:imgLayer>
                </a14:imgProps>
              </a:ext>
              <a:ext uri="{28A0092B-C50C-407E-A947-70E740481C1C}">
                <a14:useLocalDpi xmlns:a14="http://schemas.microsoft.com/office/drawing/2010/main"/>
              </a:ext>
            </a:extLst>
          </a:blip>
          <a:srcRect/>
          <a:stretch/>
        </p:blipFill>
        <p:spPr>
          <a:xfrm>
            <a:off x="5308600" y="1550855"/>
            <a:ext cx="6503406" cy="4877555"/>
          </a:xfrm>
          <a:prstGeom prst="rect">
            <a:avLst/>
          </a:prstGeom>
        </p:spPr>
      </p:pic>
    </p:spTree>
    <p:extLst>
      <p:ext uri="{BB962C8B-B14F-4D97-AF65-F5344CB8AC3E}">
        <p14:creationId xmlns:p14="http://schemas.microsoft.com/office/powerpoint/2010/main" val="366605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Gradient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63A4-47D3-9AD1-E8CA-B9D810A07364}"/>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0C93E6-15D3-C52B-64F5-E43A16A0186F}"/>
              </a:ext>
            </a:extLst>
          </p:cNvPr>
          <p:cNvSpPr>
            <a:spLocks noGrp="1"/>
          </p:cNvSpPr>
          <p:nvPr>
            <p:ph idx="1"/>
          </p:nvPr>
        </p:nvSpPr>
        <p:spPr>
          <a:xfrm>
            <a:off x="838200" y="2074100"/>
            <a:ext cx="10515600" cy="4351338"/>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8">
            <a:extLst>
              <a:ext uri="{FF2B5EF4-FFF2-40B4-BE49-F238E27FC236}">
                <a16:creationId xmlns:a16="http://schemas.microsoft.com/office/drawing/2014/main" id="{7C29CD94-641A-5ED9-7C33-B229E0A9184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rgbClr val="003E7D"/>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80512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386E1C0C-AB0F-2BBC-626A-A2846F01D879}"/>
              </a:ext>
            </a:extLst>
          </p:cNvPr>
          <p:cNvPicPr>
            <a:picLocks noChangeAspect="1"/>
          </p:cNvPicPr>
          <p:nvPr userDrawn="1"/>
        </p:nvPicPr>
        <p:blipFill>
          <a:blip r:embed="rId2">
            <a:alphaModFix amt="11000"/>
            <a:extLst>
              <a:ext uri="{BEBA8EAE-BF5A-486C-A8C5-ECC9F3942E4B}">
                <a14:imgProps xmlns:a14="http://schemas.microsoft.com/office/drawing/2010/main">
                  <a14:imgLayer r:embed="rId3">
                    <a14:imgEffect>
                      <a14:sharpenSoften amount="74000"/>
                    </a14:imgEffect>
                    <a14:imgEffect>
                      <a14:brightnessContrast bright="-30000" contrast="66000"/>
                    </a14:imgEffect>
                  </a14:imgLayer>
                </a14:imgProps>
              </a:ext>
            </a:extLst>
          </a:blip>
          <a:stretch>
            <a:fillRect/>
          </a:stretch>
        </p:blipFill>
        <p:spPr>
          <a:xfrm>
            <a:off x="3428130" y="14288"/>
            <a:ext cx="4978400" cy="6489700"/>
          </a:xfrm>
          <a:prstGeom prst="rect">
            <a:avLst/>
          </a:prstGeom>
        </p:spPr>
      </p:pic>
      <p:sp>
        <p:nvSpPr>
          <p:cNvPr id="2" name="Title 1">
            <a:extLst>
              <a:ext uri="{FF2B5EF4-FFF2-40B4-BE49-F238E27FC236}">
                <a16:creationId xmlns:a16="http://schemas.microsoft.com/office/drawing/2014/main" id="{F8D363A4-47D3-9AD1-E8CA-B9D810A07364}"/>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0C93E6-15D3-C52B-64F5-E43A16A0186F}"/>
              </a:ext>
            </a:extLst>
          </p:cNvPr>
          <p:cNvSpPr>
            <a:spLocks noGrp="1"/>
          </p:cNvSpPr>
          <p:nvPr>
            <p:ph idx="1"/>
          </p:nvPr>
        </p:nvSpPr>
        <p:spPr>
          <a:xfrm>
            <a:off x="838200" y="2074100"/>
            <a:ext cx="10515600" cy="4351338"/>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3226F935-FD03-0A41-02A0-D01E1470A22D}"/>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spTree>
    <p:extLst>
      <p:ext uri="{BB962C8B-B14F-4D97-AF65-F5344CB8AC3E}">
        <p14:creationId xmlns:p14="http://schemas.microsoft.com/office/powerpoint/2010/main" val="373749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 Eckstein H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63A4-47D3-9AD1-E8CA-B9D810A07364}"/>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0C93E6-15D3-C52B-64F5-E43A16A0186F}"/>
              </a:ext>
            </a:extLst>
          </p:cNvPr>
          <p:cNvSpPr>
            <a:spLocks noGrp="1"/>
          </p:cNvSpPr>
          <p:nvPr>
            <p:ph idx="1"/>
          </p:nvPr>
        </p:nvSpPr>
        <p:spPr>
          <a:xfrm>
            <a:off x="838200" y="2074100"/>
            <a:ext cx="10515600" cy="4351338"/>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3226F935-FD03-0A41-02A0-D01E1470A22D}"/>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Law School</a:t>
            </a:r>
          </a:p>
        </p:txBody>
      </p:sp>
      <p:pic>
        <p:nvPicPr>
          <p:cNvPr id="4" name="Picture 3">
            <a:extLst>
              <a:ext uri="{FF2B5EF4-FFF2-40B4-BE49-F238E27FC236}">
                <a16:creationId xmlns:a16="http://schemas.microsoft.com/office/drawing/2014/main" id="{DB01F92B-4751-EFD7-6F12-77979C6C1120}"/>
              </a:ext>
            </a:extLst>
          </p:cNvPr>
          <p:cNvPicPr>
            <a:picLocks noChangeAspect="1"/>
          </p:cNvPicPr>
          <p:nvPr userDrawn="1"/>
        </p:nvPicPr>
        <p:blipFill>
          <a:blip r:embed="rId2" cstate="screen">
            <a:alphaModFix amt="10000"/>
            <a:extLst>
              <a:ext uri="{BEBA8EAE-BF5A-486C-A8C5-ECC9F3942E4B}">
                <a14:imgProps xmlns:a14="http://schemas.microsoft.com/office/drawing/2010/main">
                  <a14:imgLayer r:embed="rId3">
                    <a14:imgEffect>
                      <a14:backgroundRemoval t="1885" b="98082" l="174" r="99926">
                        <a14:foregroundMark x1="15972" y1="57275" x2="8755" y2="56382"/>
                        <a14:foregroundMark x1="3299" y1="96032" x2="8557" y2="57837"/>
                        <a14:foregroundMark x1="2654" y1="96032" x2="248" y2="97222"/>
                        <a14:foregroundMark x1="58185" y1="10020" x2="67138" y2="8003"/>
                        <a14:foregroundMark x1="78522" y1="17890" x2="78522" y2="17890"/>
                        <a14:foregroundMark x1="78522" y1="17890" x2="78522" y2="17890"/>
                        <a14:foregroundMark x1="80035" y1="22586" x2="99950" y2="19378"/>
                        <a14:foregroundMark x1="18601" y1="88459" x2="98413" y2="77679"/>
                        <a14:foregroundMark x1="98413" y1="77679" x2="98636" y2="77679"/>
                        <a14:foregroundMark x1="81572" y1="68651" x2="97867" y2="67460"/>
                        <a14:foregroundMark x1="97867" y1="67460" x2="97966" y2="67460"/>
                        <a14:foregroundMark x1="30853" y1="28968" x2="65476" y2="15179"/>
                        <a14:foregroundMark x1="65476" y1="15179" x2="90972" y2="1885"/>
                        <a14:foregroundMark x1="15327" y1="97784" x2="29588" y2="98082"/>
                        <a14:foregroundMark x1="29588" y1="98082" x2="78299" y2="94577"/>
                      </a14:backgroundRemoval>
                    </a14:imgEffect>
                  </a14:imgLayer>
                </a14:imgProps>
              </a:ext>
              <a:ext uri="{28A0092B-C50C-407E-A947-70E740481C1C}">
                <a14:useLocalDpi xmlns:a14="http://schemas.microsoft.com/office/drawing/2010/main"/>
              </a:ext>
            </a:extLst>
          </a:blip>
          <a:srcRect/>
          <a:stretch/>
        </p:blipFill>
        <p:spPr>
          <a:xfrm>
            <a:off x="5308600" y="1550855"/>
            <a:ext cx="6503406" cy="4877555"/>
          </a:xfrm>
          <a:prstGeom prst="rect">
            <a:avLst/>
          </a:prstGeom>
        </p:spPr>
      </p:pic>
    </p:spTree>
    <p:extLst>
      <p:ext uri="{BB962C8B-B14F-4D97-AF65-F5344CB8AC3E}">
        <p14:creationId xmlns:p14="http://schemas.microsoft.com/office/powerpoint/2010/main" val="409250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20AA16-17C6-B3C9-D18D-F4485340C1D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912248-FCBD-E1DA-DDA9-D2E070BF28B4}"/>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F4990F-23AE-E711-F41A-0383749C6933}"/>
              </a:ext>
            </a:extLst>
          </p:cNvPr>
          <p:cNvSpPr/>
          <p:nvPr userDrawn="1"/>
        </p:nvSpPr>
        <p:spPr>
          <a:xfrm>
            <a:off x="0" y="2485"/>
            <a:ext cx="11834648" cy="6505903"/>
          </a:xfrm>
          <a:prstGeom prst="rect">
            <a:avLst/>
          </a:prstGeom>
          <a:gradFill flip="none" rotWithShape="1">
            <a:gsLst>
              <a:gs pos="0">
                <a:srgbClr val="013E7D"/>
              </a:gs>
              <a:gs pos="100000">
                <a:srgbClr val="0175B3"/>
              </a:gs>
              <a:gs pos="24000">
                <a:srgbClr val="014785"/>
              </a:gs>
              <a:gs pos="100000">
                <a:srgbClr val="00A3E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BB05EDA-1EE6-2BF3-6237-26CF9819E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ACD25C-2B3F-531A-BE4B-D5910CF8B3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5501747"/>
      </p:ext>
    </p:extLst>
  </p:cSld>
  <p:clrMap bg1="lt1" tx1="dk1" bg2="lt2" tx2="dk2" accent1="accent1" accent2="accent2" accent3="accent3" accent4="accent4" accent5="accent5" accent6="accent6" hlink="hlink" folHlink="folHlink"/>
  <p:sldLayoutIdLst>
    <p:sldLayoutId id="2147483665" r:id="rId1"/>
    <p:sldLayoutId id="2147483719" r:id="rId2"/>
    <p:sldLayoutId id="2147483676" r:id="rId3"/>
    <p:sldLayoutId id="2147483721" r:id="rId4"/>
    <p:sldLayoutId id="2147483677" r:id="rId5"/>
    <p:sldLayoutId id="2147483723" r:id="rId6"/>
    <p:sldLayoutId id="2147483666" r:id="rId7"/>
    <p:sldLayoutId id="2147483711" r:id="rId8"/>
    <p:sldLayoutId id="2147483725" r:id="rId9"/>
    <p:sldLayoutId id="2147483712" r:id="rId10"/>
    <p:sldLayoutId id="2147483727" r:id="rId11"/>
    <p:sldLayoutId id="2147483693" r:id="rId12"/>
    <p:sldLayoutId id="2147483694" r:id="rId13"/>
    <p:sldLayoutId id="2147483716" r:id="rId14"/>
    <p:sldLayoutId id="2147483728" r:id="rId15"/>
  </p:sldLayoutIdLst>
  <p:hf sldNum="0" hdr="0" dt="0"/>
  <p:txStyles>
    <p:titleStyle>
      <a:lvl1pPr algn="l" defTabSz="914400" rtl="0" eaLnBrk="1" latinLnBrk="0" hangingPunct="1">
        <a:lnSpc>
          <a:spcPct val="90000"/>
        </a:lnSpc>
        <a:spcBef>
          <a:spcPct val="0"/>
        </a:spcBef>
        <a:buNone/>
        <a:defRPr sz="4000" b="0" i="0" kern="1200">
          <a:solidFill>
            <a:srgbClr val="FFC70D"/>
          </a:solidFill>
          <a:latin typeface="Open Sans SemiBold" pitchFamily="2" charset="0"/>
          <a:ea typeface="Open Sans SemiBold" pitchFamily="2" charset="0"/>
          <a:cs typeface="Open Sans SemiBold" pitchFamily="2" charset="0"/>
        </a:defRPr>
      </a:lvl1pPr>
    </p:titleStyle>
    <p:bodyStyle>
      <a:lvl1pPr marL="0" indent="0" algn="l" defTabSz="914400" rtl="0" eaLnBrk="1" latinLnBrk="0" hangingPunct="1">
        <a:lnSpc>
          <a:spcPct val="90000"/>
        </a:lnSpc>
        <a:spcBef>
          <a:spcPts val="1000"/>
        </a:spcBef>
        <a:buClr>
          <a:srgbClr val="FFC70D"/>
        </a:buClr>
        <a:buFontTx/>
        <a:buNone/>
        <a:defRPr sz="2800" b="0" i="0" kern="1200">
          <a:solidFill>
            <a:schemeClr val="bg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FFC70D"/>
        </a:buClr>
        <a:buFont typeface="Wingdings" pitchFamily="2" charset="2"/>
        <a:buChar char="§"/>
        <a:defRPr sz="2400" b="0" i="0" kern="1200">
          <a:solidFill>
            <a:schemeClr val="bg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FFC70D"/>
        </a:buClr>
        <a:buFont typeface="Wingdings" pitchFamily="2" charset="2"/>
        <a:buChar char="§"/>
        <a:defRPr sz="2000" b="0" i="0" kern="1200">
          <a:solidFill>
            <a:schemeClr val="bg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FFC70D"/>
        </a:buClr>
        <a:buFont typeface="Wingdings" pitchFamily="2" charset="2"/>
        <a:buChar char="§"/>
        <a:defRPr sz="1800" b="0" i="0" kern="1200">
          <a:solidFill>
            <a:schemeClr val="bg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FFC70D"/>
        </a:buClr>
        <a:buFont typeface="Wingdings" pitchFamily="2" charset="2"/>
        <a:buChar char="§"/>
        <a:defRPr sz="1800" b="0" i="0" kern="1200">
          <a:solidFill>
            <a:schemeClr val="bg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021BA-C776-739D-BE66-20542847A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814584-A6E7-C4BD-A095-2D00281A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BC019A4-C52A-5E26-CFFC-B8960D25AAE1}"/>
              </a:ext>
            </a:extLst>
          </p:cNvPr>
          <p:cNvSpPr/>
          <p:nvPr userDrawn="1"/>
        </p:nvSpPr>
        <p:spPr>
          <a:xfrm>
            <a:off x="0" y="6515857"/>
            <a:ext cx="12192000"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68226"/>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91" r:id="rId3"/>
    <p:sldLayoutId id="2147483692" r:id="rId4"/>
    <p:sldLayoutId id="2147483717" r:id="rId5"/>
    <p:sldLayoutId id="2147483729" r:id="rId6"/>
    <p:sldLayoutId id="2147483718" r:id="rId7"/>
    <p:sldLayoutId id="2147483730" r:id="rId8"/>
  </p:sldLayoutIdLst>
  <p:hf sldNum="0" hdr="0" dt="0"/>
  <p:txStyles>
    <p:titleStyle>
      <a:lvl1pPr algn="l" defTabSz="914400" rtl="0" eaLnBrk="1" latinLnBrk="0" hangingPunct="1">
        <a:lnSpc>
          <a:spcPct val="90000"/>
        </a:lnSpc>
        <a:spcBef>
          <a:spcPct val="0"/>
        </a:spcBef>
        <a:buNone/>
        <a:defRPr sz="4000" b="0" i="0" kern="1200">
          <a:solidFill>
            <a:srgbClr val="003E7D"/>
          </a:solidFill>
          <a:latin typeface="Open Sans SemiBold" pitchFamily="2" charset="0"/>
          <a:ea typeface="Open Sans SemiBold" pitchFamily="2" charset="0"/>
          <a:cs typeface="Open Sans SemiBold" pitchFamily="2" charset="0"/>
        </a:defRPr>
      </a:lvl1pPr>
    </p:titleStyle>
    <p:bodyStyle>
      <a:lvl1pPr marL="0" indent="0" algn="l" defTabSz="914400" rtl="0" eaLnBrk="1" latinLnBrk="0" hangingPunct="1">
        <a:lnSpc>
          <a:spcPct val="90000"/>
        </a:lnSpc>
        <a:spcBef>
          <a:spcPts val="1000"/>
        </a:spcBef>
        <a:buClr>
          <a:srgbClr val="003E7D"/>
        </a:buClr>
        <a:buFont typeface="Wingdings" pitchFamily="2" charset="2"/>
        <a:buNone/>
        <a:defRPr sz="28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003E7D"/>
        </a:buClr>
        <a:buFont typeface="Wingdings" pitchFamily="2" charset="2"/>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003E7D"/>
        </a:buClr>
        <a:buFont typeface="Wingdings" pitchFamily="2" charset="2"/>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576B1C-2B91-F70B-BF99-6C757656F5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C733EB-4610-8C64-66CF-59222746FB3D}"/>
              </a:ext>
            </a:extLst>
          </p:cNvPr>
          <p:cNvSpPr/>
          <p:nvPr userDrawn="1"/>
        </p:nvSpPr>
        <p:spPr>
          <a:xfrm>
            <a:off x="0" y="4377559"/>
            <a:ext cx="9711559" cy="2480441"/>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43D1E1-1312-519A-C23A-8CB734523A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580501-993F-CC1B-50DC-932143D1D521}"/>
              </a:ext>
            </a:extLst>
          </p:cNvPr>
          <p:cNvSpPr/>
          <p:nvPr userDrawn="1"/>
        </p:nvSpPr>
        <p:spPr>
          <a:xfrm>
            <a:off x="0" y="0"/>
            <a:ext cx="11832609" cy="6495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17796"/>
      </p:ext>
    </p:extLst>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E67981-5B9A-708A-4684-E094CD14AC33}"/>
              </a:ext>
            </a:extLst>
          </p:cNvPr>
          <p:cNvSpPr/>
          <p:nvPr userDrawn="1"/>
        </p:nvSpPr>
        <p:spPr>
          <a:xfrm>
            <a:off x="3" y="0"/>
            <a:ext cx="121919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DA448F-BDBB-60BB-0891-A7EF54838921}"/>
              </a:ext>
            </a:extLst>
          </p:cNvPr>
          <p:cNvSpPr/>
          <p:nvPr userDrawn="1"/>
        </p:nvSpPr>
        <p:spPr>
          <a:xfrm>
            <a:off x="0" y="0"/>
            <a:ext cx="1842448" cy="1842448"/>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D0AAC5-4A2C-A0D3-6138-3439A953E5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ree, sky, outdoor, building&#10;&#10;Description automatically generated">
            <a:extLst>
              <a:ext uri="{FF2B5EF4-FFF2-40B4-BE49-F238E27FC236}">
                <a16:creationId xmlns:a16="http://schemas.microsoft.com/office/drawing/2014/main" id="{E44AE7B8-4803-92A3-CD69-122E35445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7429" y="367153"/>
            <a:ext cx="11507016" cy="6129181"/>
          </a:xfrm>
          <a:prstGeom prst="rect">
            <a:avLst/>
          </a:prstGeom>
        </p:spPr>
      </p:pic>
      <p:sp>
        <p:nvSpPr>
          <p:cNvPr id="2" name="Rectangle 1">
            <a:extLst>
              <a:ext uri="{FF2B5EF4-FFF2-40B4-BE49-F238E27FC236}">
                <a16:creationId xmlns:a16="http://schemas.microsoft.com/office/drawing/2014/main" id="{6F0DA914-4F4A-8E2B-D411-5BAF0E149794}"/>
              </a:ext>
            </a:extLst>
          </p:cNvPr>
          <p:cNvSpPr/>
          <p:nvPr userDrawn="1"/>
        </p:nvSpPr>
        <p:spPr>
          <a:xfrm>
            <a:off x="337429" y="367153"/>
            <a:ext cx="11507016" cy="61291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50017"/>
      </p:ext>
    </p:extLst>
  </p:cSld>
  <p:clrMap bg1="lt1" tx1="dk1" bg2="lt2" tx2="dk2" accent1="accent1" accent2="accent2" accent3="accent3" accent4="accent4" accent5="accent5" accent6="accent6" hlink="hlink" folHlink="folHlink"/>
  <p:sldLayoutIdLst>
    <p:sldLayoutId id="214748371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fonts.google.com/specimen/Open+Sa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0F5C-2D8C-E2E5-1CDE-38053A74DEEA}"/>
              </a:ext>
            </a:extLst>
          </p:cNvPr>
          <p:cNvSpPr>
            <a:spLocks noGrp="1"/>
          </p:cNvSpPr>
          <p:nvPr>
            <p:ph type="ctrTitle"/>
          </p:nvPr>
        </p:nvSpPr>
        <p:spPr/>
        <p:txBody>
          <a:bodyPr/>
          <a:lstStyle/>
          <a:p>
            <a:r>
              <a:rPr lang="en-US" dirty="0"/>
              <a:t>PowerPoint Template</a:t>
            </a:r>
          </a:p>
        </p:txBody>
      </p:sp>
      <p:sp>
        <p:nvSpPr>
          <p:cNvPr id="3" name="Subtitle 2">
            <a:extLst>
              <a:ext uri="{FF2B5EF4-FFF2-40B4-BE49-F238E27FC236}">
                <a16:creationId xmlns:a16="http://schemas.microsoft.com/office/drawing/2014/main" id="{FCA364F8-1DBB-AF18-AA6F-798B8F09FF02}"/>
              </a:ext>
            </a:extLst>
          </p:cNvPr>
          <p:cNvSpPr>
            <a:spLocks noGrp="1"/>
          </p:cNvSpPr>
          <p:nvPr>
            <p:ph type="subTitle" idx="1"/>
          </p:nvPr>
        </p:nvSpPr>
        <p:spPr/>
        <p:txBody>
          <a:bodyPr/>
          <a:lstStyle/>
          <a:p>
            <a:r>
              <a:rPr lang="en-US" dirty="0"/>
              <a:t>Gradient Theme</a:t>
            </a:r>
          </a:p>
        </p:txBody>
      </p:sp>
    </p:spTree>
    <p:extLst>
      <p:ext uri="{BB962C8B-B14F-4D97-AF65-F5344CB8AC3E}">
        <p14:creationId xmlns:p14="http://schemas.microsoft.com/office/powerpoint/2010/main" val="226149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D2BA-2111-4071-43D9-1393C0358A84}"/>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5B32D1A9-F3A5-0B19-2181-1B3A596A34C2}"/>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860AF7B2-CF9E-688B-1514-FBAD488D7D6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2301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28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3E46-73BB-00E0-7CC2-C5E5E991090A}"/>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59E453A1-6616-F186-0C7D-AE617294310D}"/>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BCA40BA9-A11A-8A40-26AF-547F00B0E19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125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C26F-9ED7-1436-DCDA-92BCAC211153}"/>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C4C7B51A-6951-C7A3-643C-D61326D3B0E2}"/>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494D9F3C-5FF1-8384-EC16-188332EDE7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42101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EF13-8916-A123-3572-7182912F20D3}"/>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C77B7CC1-69C1-6752-497C-BE7389441DEE}"/>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F95B7904-976D-33C3-BF79-A0E80413621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1783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6131-97B5-9872-8E9C-A804ECABFDE8}"/>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9E17D561-469E-E267-C061-06DC0A681DE4}"/>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5440248E-C281-C277-6E48-8924CD4CCD7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2841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4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28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BF7A584-9E13-C426-C006-315817CC358C}"/>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235404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DABDE31-5822-AC86-9B5B-0B794D37A2BD}"/>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382499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59F503-00CD-66E0-34A1-69843D4835F3}"/>
              </a:ext>
            </a:extLst>
          </p:cNvPr>
          <p:cNvSpPr>
            <a:spLocks noGrp="1"/>
          </p:cNvSpPr>
          <p:nvPr>
            <p:ph type="body" sz="quarter" idx="10"/>
          </p:nvPr>
        </p:nvSpPr>
        <p:spPr/>
        <p:txBody>
          <a:bodyPr/>
          <a:lstStyle/>
          <a:p>
            <a:endParaRPr lang="en-US"/>
          </a:p>
        </p:txBody>
      </p:sp>
      <p:sp>
        <p:nvSpPr>
          <p:cNvPr id="9" name="Title 1">
            <a:extLst>
              <a:ext uri="{FF2B5EF4-FFF2-40B4-BE49-F238E27FC236}">
                <a16:creationId xmlns:a16="http://schemas.microsoft.com/office/drawing/2014/main" id="{198A7D99-4F0D-2467-113F-8808D9442AA6}"/>
              </a:ext>
            </a:extLst>
          </p:cNvPr>
          <p:cNvSpPr>
            <a:spLocks noGrp="1"/>
          </p:cNvSpPr>
          <p:nvPr>
            <p:ph type="title"/>
          </p:nvPr>
        </p:nvSpPr>
        <p:spPr>
          <a:xfrm>
            <a:off x="838200" y="613600"/>
            <a:ext cx="10515600" cy="1325563"/>
          </a:xfrm>
        </p:spPr>
        <p:txBody>
          <a:bodyPr/>
          <a:lstStyle/>
          <a:p>
            <a:r>
              <a:rPr lang="en-US" dirty="0"/>
              <a:t>Branded PowerPoint Template Notes</a:t>
            </a:r>
          </a:p>
        </p:txBody>
      </p:sp>
      <p:sp>
        <p:nvSpPr>
          <p:cNvPr id="11" name="TextBox 10">
            <a:extLst>
              <a:ext uri="{FF2B5EF4-FFF2-40B4-BE49-F238E27FC236}">
                <a16:creationId xmlns:a16="http://schemas.microsoft.com/office/drawing/2014/main" id="{AECDF379-69B7-33EA-18E2-AE9B9D0DE2FE}"/>
              </a:ext>
            </a:extLst>
          </p:cNvPr>
          <p:cNvSpPr txBox="1"/>
          <p:nvPr/>
        </p:nvSpPr>
        <p:spPr>
          <a:xfrm>
            <a:off x="838200" y="5501836"/>
            <a:ext cx="10355317" cy="369332"/>
          </a:xfrm>
          <a:prstGeom prst="rect">
            <a:avLst/>
          </a:prstGeom>
          <a:noFill/>
        </p:spPr>
        <p:txBody>
          <a:bodyPr wrap="square" rtlCol="0">
            <a:spAutoFit/>
          </a:bodyPr>
          <a:lstStyle/>
          <a:p>
            <a:r>
              <a:rPr lang="en-US" i="1" dirty="0">
                <a:solidFill>
                  <a:srgbClr val="FFC70D"/>
                </a:solidFill>
                <a:latin typeface="Open Sans SemiBold" pitchFamily="2" charset="0"/>
                <a:ea typeface="Open Sans SemiBold" pitchFamily="2" charset="0"/>
                <a:cs typeface="Open Sans SemiBold" pitchFamily="2" charset="0"/>
              </a:rPr>
              <a:t>Be sure to check the “Notes” section below each example slide template for best practice uses.</a:t>
            </a:r>
          </a:p>
        </p:txBody>
      </p:sp>
      <p:sp>
        <p:nvSpPr>
          <p:cNvPr id="8" name="Content Placeholder 2">
            <a:extLst>
              <a:ext uri="{FF2B5EF4-FFF2-40B4-BE49-F238E27FC236}">
                <a16:creationId xmlns:a16="http://schemas.microsoft.com/office/drawing/2014/main" id="{2F7FB490-F11C-C9C3-D587-7A5BF18BE9DA}"/>
              </a:ext>
            </a:extLst>
          </p:cNvPr>
          <p:cNvSpPr txBox="1">
            <a:spLocks/>
          </p:cNvSpPr>
          <p:nvPr/>
        </p:nvSpPr>
        <p:spPr>
          <a:xfrm>
            <a:off x="838200" y="2074099"/>
            <a:ext cx="10515600" cy="34277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C70D"/>
              </a:buClr>
              <a:buFontTx/>
              <a:buNone/>
              <a:defRPr sz="2800" b="0" i="0" kern="1200">
                <a:solidFill>
                  <a:schemeClr val="bg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FFC70D"/>
              </a:buClr>
              <a:buFont typeface="Wingdings" pitchFamily="2" charset="2"/>
              <a:buChar char="§"/>
              <a:defRPr sz="2400" b="0" i="0" kern="1200">
                <a:solidFill>
                  <a:schemeClr val="bg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FFC70D"/>
              </a:buClr>
              <a:buFont typeface="Wingdings" pitchFamily="2" charset="2"/>
              <a:buChar char="§"/>
              <a:defRPr sz="2000" b="0" i="0" kern="1200">
                <a:solidFill>
                  <a:schemeClr val="bg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FFC70D"/>
              </a:buClr>
              <a:buFont typeface="Wingdings" pitchFamily="2" charset="2"/>
              <a:buChar char="§"/>
              <a:defRPr sz="1800" b="0" i="0" kern="1200">
                <a:solidFill>
                  <a:schemeClr val="bg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FFC70D"/>
              </a:buClr>
              <a:buFont typeface="Wingdings" pitchFamily="2" charset="2"/>
              <a:buChar char="§"/>
              <a:defRPr sz="1800" b="0" i="0" kern="1200">
                <a:solidFill>
                  <a:schemeClr val="bg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itchFamily="2" charset="2"/>
              <a:buChar char="§"/>
            </a:pPr>
            <a:r>
              <a:rPr lang="en-US" sz="1800" dirty="0"/>
              <a:t>All available template layouts can be accessed from the “Layout” pull-down menu</a:t>
            </a:r>
          </a:p>
          <a:p>
            <a:pPr marL="457200" indent="-457200">
              <a:buFont typeface="Wingdings" pitchFamily="2" charset="2"/>
              <a:buChar char="§"/>
            </a:pPr>
            <a:r>
              <a:rPr lang="en-US" sz="1800" dirty="0"/>
              <a:t>The slides to the left are examples of every layout available in this template to be used in your presentation.</a:t>
            </a:r>
          </a:p>
          <a:p>
            <a:pPr marL="457200" indent="-457200">
              <a:buFont typeface="Wingdings" pitchFamily="2" charset="2"/>
              <a:buChar char="§"/>
            </a:pPr>
            <a:r>
              <a:rPr lang="en-US" sz="1800" dirty="0"/>
              <a:t>We encourage the use of </a:t>
            </a:r>
            <a:r>
              <a:rPr lang="en-US" sz="1800" b="1" dirty="0">
                <a:hlinkClick r:id="rId3"/>
              </a:rPr>
              <a:t>Open Sans</a:t>
            </a:r>
            <a:r>
              <a:rPr lang="en-US" sz="1800" b="1" dirty="0"/>
              <a:t> </a:t>
            </a:r>
            <a:r>
              <a:rPr lang="en-US" sz="1800" dirty="0"/>
              <a:t>fonts for university presentations.</a:t>
            </a:r>
          </a:p>
          <a:p>
            <a:pPr marL="457200" indent="-457200">
              <a:buFont typeface="Wingdings" pitchFamily="2" charset="2"/>
              <a:buChar char="§"/>
            </a:pPr>
            <a:r>
              <a:rPr lang="en-US" sz="1800" dirty="0"/>
              <a:t>There is a separate template of preloaded campus photos and photo-based layouts that can be downloaded from Canto. This secondary template will expand </a:t>
            </a:r>
            <a:r>
              <a:rPr lang="en-US" sz="1800"/>
              <a:t>over time, </a:t>
            </a:r>
            <a:r>
              <a:rPr lang="en-US" sz="1800" dirty="0"/>
              <a:t>so be sure to download a new version of it whenever you need some campus imagery in your presentation.</a:t>
            </a:r>
          </a:p>
          <a:p>
            <a:pPr marL="457200" indent="-457200">
              <a:buFont typeface="Wingdings" pitchFamily="2" charset="2"/>
              <a:buChar char="§"/>
            </a:pPr>
            <a:r>
              <a:rPr lang="en-US" sz="1800" dirty="0"/>
              <a:t>A running footer at the bottom left can be used as a presentation running title or for date.</a:t>
            </a:r>
          </a:p>
          <a:p>
            <a:pPr marL="1143000" lvl="1" indent="-457200"/>
            <a:r>
              <a:rPr lang="en-US" sz="1400" dirty="0"/>
              <a:t>In the footer “MARQUETTE UNIVERSITY” is always written in all caps, with the secondary info/department coming after a vertical line ( | )  in sentence case.</a:t>
            </a:r>
          </a:p>
        </p:txBody>
      </p:sp>
    </p:spTree>
    <p:extLst>
      <p:ext uri="{BB962C8B-B14F-4D97-AF65-F5344CB8AC3E}">
        <p14:creationId xmlns:p14="http://schemas.microsoft.com/office/powerpoint/2010/main" val="262827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0F5C-2D8C-E2E5-1CDE-38053A74DEEA}"/>
              </a:ext>
            </a:extLst>
          </p:cNvPr>
          <p:cNvSpPr>
            <a:spLocks noGrp="1"/>
          </p:cNvSpPr>
          <p:nvPr>
            <p:ph type="ctrTitle"/>
          </p:nvPr>
        </p:nvSpPr>
        <p:spPr/>
        <p:txBody>
          <a:bodyPr/>
          <a:lstStyle/>
          <a:p>
            <a:r>
              <a:rPr lang="en-US" dirty="0"/>
              <a:t>Placeholder Title</a:t>
            </a:r>
          </a:p>
        </p:txBody>
      </p:sp>
      <p:sp>
        <p:nvSpPr>
          <p:cNvPr id="3" name="Subtitle 2">
            <a:extLst>
              <a:ext uri="{FF2B5EF4-FFF2-40B4-BE49-F238E27FC236}">
                <a16:creationId xmlns:a16="http://schemas.microsoft.com/office/drawing/2014/main" id="{FCA364F8-1DBB-AF18-AA6F-798B8F09FF02}"/>
              </a:ext>
            </a:extLst>
          </p:cNvPr>
          <p:cNvSpPr>
            <a:spLocks noGrp="1"/>
          </p:cNvSpPr>
          <p:nvPr>
            <p:ph type="subTitle" idx="1"/>
          </p:nvPr>
        </p:nvSpPr>
        <p:spPr/>
        <p:txBody>
          <a:bodyPr/>
          <a:lstStyle/>
          <a:p>
            <a:r>
              <a:rPr lang="en-US" dirty="0"/>
              <a:t>Placeholder Subtitle</a:t>
            </a:r>
          </a:p>
        </p:txBody>
      </p:sp>
    </p:spTree>
    <p:extLst>
      <p:ext uri="{BB962C8B-B14F-4D97-AF65-F5344CB8AC3E}">
        <p14:creationId xmlns:p14="http://schemas.microsoft.com/office/powerpoint/2010/main" val="367164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A423-9FD7-4797-613C-842D82D0EE4D}"/>
              </a:ext>
            </a:extLst>
          </p:cNvPr>
          <p:cNvSpPr>
            <a:spLocks noGrp="1"/>
          </p:cNvSpPr>
          <p:nvPr>
            <p:ph type="ctrTitle"/>
          </p:nvPr>
        </p:nvSpPr>
        <p:spPr/>
        <p:txBody>
          <a:bodyPr/>
          <a:lstStyle/>
          <a:p>
            <a:r>
              <a:rPr lang="en-US" dirty="0"/>
              <a:t>Placeholder Title</a:t>
            </a:r>
          </a:p>
        </p:txBody>
      </p:sp>
      <p:sp>
        <p:nvSpPr>
          <p:cNvPr id="3" name="Subtitle 2">
            <a:extLst>
              <a:ext uri="{FF2B5EF4-FFF2-40B4-BE49-F238E27FC236}">
                <a16:creationId xmlns:a16="http://schemas.microsoft.com/office/drawing/2014/main" id="{0A847999-18E1-3152-DBEA-D5842E97519C}"/>
              </a:ext>
            </a:extLst>
          </p:cNvPr>
          <p:cNvSpPr>
            <a:spLocks noGrp="1"/>
          </p:cNvSpPr>
          <p:nvPr>
            <p:ph type="subTitle" idx="1"/>
          </p:nvPr>
        </p:nvSpPr>
        <p:spPr/>
        <p:txBody>
          <a:bodyPr/>
          <a:lstStyle/>
          <a:p>
            <a:r>
              <a:rPr lang="en-US" dirty="0"/>
              <a:t>Placeholder Subtitle</a:t>
            </a:r>
          </a:p>
        </p:txBody>
      </p:sp>
    </p:spTree>
    <p:extLst>
      <p:ext uri="{BB962C8B-B14F-4D97-AF65-F5344CB8AC3E}">
        <p14:creationId xmlns:p14="http://schemas.microsoft.com/office/powerpoint/2010/main" val="117749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ABB3-0040-5DDD-EB85-713AD2AB50E4}"/>
              </a:ext>
            </a:extLst>
          </p:cNvPr>
          <p:cNvSpPr>
            <a:spLocks noGrp="1"/>
          </p:cNvSpPr>
          <p:nvPr>
            <p:ph type="ctrTitle"/>
          </p:nvPr>
        </p:nvSpPr>
        <p:spPr/>
        <p:txBody>
          <a:bodyPr/>
          <a:lstStyle/>
          <a:p>
            <a:r>
              <a:rPr lang="en-US" dirty="0"/>
              <a:t>Placeholder Title</a:t>
            </a:r>
          </a:p>
        </p:txBody>
      </p:sp>
      <p:sp>
        <p:nvSpPr>
          <p:cNvPr id="3" name="Subtitle 2">
            <a:extLst>
              <a:ext uri="{FF2B5EF4-FFF2-40B4-BE49-F238E27FC236}">
                <a16:creationId xmlns:a16="http://schemas.microsoft.com/office/drawing/2014/main" id="{2E430FCC-2E63-727A-1913-258DDEF31A35}"/>
              </a:ext>
            </a:extLst>
          </p:cNvPr>
          <p:cNvSpPr>
            <a:spLocks noGrp="1"/>
          </p:cNvSpPr>
          <p:nvPr>
            <p:ph type="subTitle" idx="1"/>
          </p:nvPr>
        </p:nvSpPr>
        <p:spPr/>
        <p:txBody>
          <a:bodyPr/>
          <a:lstStyle/>
          <a:p>
            <a:r>
              <a:rPr lang="en-US" dirty="0"/>
              <a:t>Placeholder Subtitle</a:t>
            </a:r>
          </a:p>
        </p:txBody>
      </p:sp>
    </p:spTree>
    <p:extLst>
      <p:ext uri="{BB962C8B-B14F-4D97-AF65-F5344CB8AC3E}">
        <p14:creationId xmlns:p14="http://schemas.microsoft.com/office/powerpoint/2010/main" val="302659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A573-6829-DFE9-181E-6C32CE09F2B5}"/>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34F6739D-0E6C-0AF2-2FEE-52F615918245}"/>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2C59F503-00CD-66E0-34A1-69843D4835F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658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548B-BFB2-4B8A-4E29-185704398C24}"/>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CAC7DC11-4984-6C70-6431-FE8BF445A00D}"/>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6" name="Text Placeholder 5">
            <a:extLst>
              <a:ext uri="{FF2B5EF4-FFF2-40B4-BE49-F238E27FC236}">
                <a16:creationId xmlns:a16="http://schemas.microsoft.com/office/drawing/2014/main" id="{A1300E64-AD1C-24C2-5B91-F5638CB8E8C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4988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786F-EFEE-5C71-F645-9E4180365B8F}"/>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D216BD69-11F4-B4C2-FC1B-9A57075F870B}"/>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5" name="Text Placeholder 4">
            <a:extLst>
              <a:ext uri="{FF2B5EF4-FFF2-40B4-BE49-F238E27FC236}">
                <a16:creationId xmlns:a16="http://schemas.microsoft.com/office/drawing/2014/main" id="{2A46E315-8A41-334E-CC95-8986B18D346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835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8859-B768-AB0F-0E01-2C45B842FD10}"/>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8F7C9313-AE2D-D5CA-DB22-D0133D02068B}"/>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EEB7A8BA-7B1F-0E5B-572B-6C7AA65857E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58616538"/>
      </p:ext>
    </p:extLst>
  </p:cSld>
  <p:clrMapOvr>
    <a:masterClrMapping/>
  </p:clrMapOvr>
</p:sld>
</file>

<file path=ppt/theme/theme1.xml><?xml version="1.0" encoding="utf-8"?>
<a:theme xmlns:a="http://schemas.openxmlformats.org/drawingml/2006/main" name="Gradien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Section Photo 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werPoint Section Photo 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c5a16d-a9e1-4107-81af-b56e13c8526c" xsi:nil="true"/>
    <lcf76f155ced4ddcb4097134ff3c332f xmlns="455b151d-75b8-4438-a72d-e06b314124a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BD0B8172F0E2469E94A200EC16DB09" ma:contentTypeVersion="14" ma:contentTypeDescription="Create a new document." ma:contentTypeScope="" ma:versionID="b3347ef1019e2677d59190f5c7e4058f">
  <xsd:schema xmlns:xsd="http://www.w3.org/2001/XMLSchema" xmlns:xs="http://www.w3.org/2001/XMLSchema" xmlns:p="http://schemas.microsoft.com/office/2006/metadata/properties" xmlns:ns2="455b151d-75b8-4438-a72d-e06b314124a1" xmlns:ns3="1dc5a16d-a9e1-4107-81af-b56e13c8526c" targetNamespace="http://schemas.microsoft.com/office/2006/metadata/properties" ma:root="true" ma:fieldsID="608828ff75f53908fe738266ff300d92" ns2:_="" ns3:_="">
    <xsd:import namespace="455b151d-75b8-4438-a72d-e06b314124a1"/>
    <xsd:import namespace="1dc5a16d-a9e1-4107-81af-b56e13c852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b151d-75b8-4438-a72d-e06b31412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6963a87-7139-4f63-9b27-46f0e2e1870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c5a16d-a9e1-4107-81af-b56e13c8526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b82e2f6-8c37-4e86-b1f8-46b929d08668}" ma:internalName="TaxCatchAll" ma:showField="CatchAllData" ma:web="1dc5a16d-a9e1-4107-81af-b56e13c8526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775D1B-A788-40CD-9B1C-14F234F93AAC}">
  <ds:schemaRefs>
    <ds:schemaRef ds:uri="http://schemas.microsoft.com/office/2006/documentManagement/types"/>
    <ds:schemaRef ds:uri="http://schemas.microsoft.com/office/infopath/2007/PartnerControls"/>
    <ds:schemaRef ds:uri="abbdbe08-0acc-4a62-8b07-e9eeb4d770e8"/>
    <ds:schemaRef ds:uri="http://purl.org/dc/elements/1.1/"/>
    <ds:schemaRef ds:uri="http://schemas.microsoft.com/office/2006/metadata/properties"/>
    <ds:schemaRef ds:uri="http://purl.org/dc/terms/"/>
    <ds:schemaRef ds:uri="ad5e186b-afad-4cb8-8676-ed2cfda5db5c"/>
    <ds:schemaRef ds:uri="http://schemas.openxmlformats.org/package/2006/metadata/core-properties"/>
    <ds:schemaRef ds:uri="http://www.w3.org/XML/1998/namespace"/>
    <ds:schemaRef ds:uri="http://purl.org/dc/dcmitype/"/>
    <ds:schemaRef ds:uri="1dc5a16d-a9e1-4107-81af-b56e13c8526c"/>
    <ds:schemaRef ds:uri="455b151d-75b8-4438-a72d-e06b314124a1"/>
  </ds:schemaRefs>
</ds:datastoreItem>
</file>

<file path=customXml/itemProps2.xml><?xml version="1.0" encoding="utf-8"?>
<ds:datastoreItem xmlns:ds="http://schemas.openxmlformats.org/officeDocument/2006/customXml" ds:itemID="{E6F36F05-D579-4168-8E75-4F2C4C0F3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5b151d-75b8-4438-a72d-e06b314124a1"/>
    <ds:schemaRef ds:uri="1dc5a16d-a9e1-4107-81af-b56e13c852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5A196-C68C-4B02-9E39-5A3F6CECAB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1155</TotalTime>
  <Words>1549</Words>
  <Application>Microsoft Office PowerPoint</Application>
  <PresentationFormat>Widescreen</PresentationFormat>
  <Paragraphs>106</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Gradient Background</vt:lpstr>
      <vt:lpstr>White Background</vt:lpstr>
      <vt:lpstr>PowerPoint Section Photo Slide A</vt:lpstr>
      <vt:lpstr>PowerPoint Section Photo Slide B</vt:lpstr>
      <vt:lpstr>PowerPoint Template</vt:lpstr>
      <vt:lpstr>Branded PowerPoint Template Notes</vt:lpstr>
      <vt:lpstr>Placeholder Title</vt:lpstr>
      <vt:lpstr>Placeholder Title</vt:lpstr>
      <vt:lpstr>Placeholder Title</vt:lpstr>
      <vt:lpstr>Placeholder Title</vt:lpstr>
      <vt:lpstr>Placeholder Title</vt:lpstr>
      <vt:lpstr>Placeholder Title</vt:lpstr>
      <vt:lpstr>Placeholder Title</vt:lpstr>
      <vt:lpstr>Placeholder Title</vt:lpstr>
      <vt:lpstr>PowerPoint Presentation</vt:lpstr>
      <vt:lpstr>Placeholder Title</vt:lpstr>
      <vt:lpstr>Placeholder Title</vt:lpstr>
      <vt:lpstr>Placeholder Title</vt:lpstr>
      <vt:lpstr>Placeholder Title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Zak</dc:creator>
  <cp:lastModifiedBy>DiStefano, Sarah</cp:lastModifiedBy>
  <cp:revision>51</cp:revision>
  <dcterms:created xsi:type="dcterms:W3CDTF">2022-11-21T15:21:41Z</dcterms:created>
  <dcterms:modified xsi:type="dcterms:W3CDTF">2025-06-13T18:54:22Z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0x010100B9BD0B8172F0E2469E94A200EC16DB09</vt:lpwstr>
  </property>
  <property fmtid="{D5CDD505-2E9C-101B-9397-08002B2CF9AE}" pid="3" name="MediaServiceImageTags">
    <vt:lpwstr/>
  </property>
</Properties>
</file>