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83" d="100"/>
          <a:sy n="83" d="100"/>
        </p:scale>
        <p:origin x="1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FB491-B1D1-25B6-FBD5-27CE73878B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576782-6A07-922A-51BF-87FBD1DBE6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811E77-7DA8-3488-7387-5360E051C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B5DFC-3B84-4582-9C2A-0E52E8BECF7B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2A4B62-03DD-F6C2-E0A9-772BE219E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AB3379-CF05-4416-59BA-446D6FFFE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54E1C-61A1-4B33-A809-4805F49E3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835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18EF5-0231-6810-9D84-7F83F6D60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3B440A-34C6-BD63-DCDD-30FDBD8B2E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347594-4C0F-A0C3-11E4-AA3B725C0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B5DFC-3B84-4582-9C2A-0E52E8BECF7B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60A322-7292-C1A7-4817-68DF6B938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FB04D3-E9E6-ECA9-B689-1BE4AB685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54E1C-61A1-4B33-A809-4805F49E3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26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A6E880-EB94-BC3C-C6F2-8E1E7465D7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477580-7643-A92F-8970-78316CE7A2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D17C21-8AC7-8B2B-3506-C50073EC6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B5DFC-3B84-4582-9C2A-0E52E8BECF7B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0012FC-A509-DC61-2FEF-12BD5EFEB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25FCE1-A28D-EB51-37EC-2D385F0F3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54E1C-61A1-4B33-A809-4805F49E3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227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60AFB-86CF-F396-E8CA-EAC6B9A46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F69D8-05D4-9E93-93B6-2C9953CBC5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7C2F45-01A8-CAD9-3E58-923998388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B5DFC-3B84-4582-9C2A-0E52E8BECF7B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3E4517-34AE-FAE1-EC47-CBCF085F7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B1A1A6-4403-4524-8117-CBA16E7CB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54E1C-61A1-4B33-A809-4805F49E3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979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2F7F4-4D04-F9FE-EC49-ED55B06A3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2BC8A3-761C-14AF-C83F-8358FFE531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CCA16F-CF47-B83A-9B91-A4FB3AB2D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B5DFC-3B84-4582-9C2A-0E52E8BECF7B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013094-36BC-59A0-0999-B59F29FE9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9E8938-B87D-88D8-C9DC-ECEF3E45B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54E1C-61A1-4B33-A809-4805F49E3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066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295C5-8251-A1AB-0128-9B87D4C20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A77C93-C07A-7130-6E79-217BC848F5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AA7CB0-12AA-247B-213F-56298942DB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AD3F8F-1244-473E-0A6D-461429F89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B5DFC-3B84-4582-9C2A-0E52E8BECF7B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1B6416-C009-B2E8-0F14-DA514638B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10DF66-EF29-5442-BD21-E74952C33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54E1C-61A1-4B33-A809-4805F49E3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07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3E672-0CBF-F3CB-3ACF-685E119B4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BF6A9C-FFB9-D3A7-2BEF-F6CD0914A3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F2C58C-70E6-A0D0-2986-C08EDE1B56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8E28D-D82B-86E9-8C50-C04F70B3BB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1E7821-D1B4-48A6-EF9F-19D7C3B4F2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3FC898-2F07-1B4A-8788-DE216629F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B5DFC-3B84-4582-9C2A-0E52E8BECF7B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FA46DD-46C0-EF46-AE3F-2012EB028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EBC785-52FB-90A0-9B8A-38D6B4F1B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54E1C-61A1-4B33-A809-4805F49E3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802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A1EEA-D556-4986-DF4F-A30DA65BE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117CED-CC80-012B-48E3-AC462440A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B5DFC-3B84-4582-9C2A-0E52E8BECF7B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B06012-399B-B1EE-969A-C7A154FD3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F1D948-A7BA-1457-58CE-249C60B4F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54E1C-61A1-4B33-A809-4805F49E3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761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DC60DE-E3A6-2298-D57F-21E662947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B5DFC-3B84-4582-9C2A-0E52E8BECF7B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2DFBBA-8BFA-41FE-1B19-3644ED661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CC7212-1D97-1E6D-89EC-D4134272B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54E1C-61A1-4B33-A809-4805F49E3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609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2E71C-65A5-9176-4F6E-5F60F61A6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40C0D4-0C15-3931-0718-E5745EE9DF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04F8C3-E027-5C66-5613-4C03E9F2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4FA5D6-0C12-4DE7-D310-FA781C39D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B5DFC-3B84-4582-9C2A-0E52E8BECF7B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356A62-FB2A-CAE3-AB0F-45EB3DE62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5D37E5-1B11-A36C-5A8B-D68491ED5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54E1C-61A1-4B33-A809-4805F49E3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949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6F8D7F-E87A-99D6-A62E-E7CB3B44D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DA89EE-CD9B-26A8-A7CA-7ADE5C5787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82C12A-F567-2853-B3A8-B3A26CAD31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D40E06-0155-60D5-6821-64C419E3B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B5DFC-3B84-4582-9C2A-0E52E8BECF7B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0CD5A2-ED7D-5658-074A-28CBA84E5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41EEC-3624-B246-D199-86A97C9FF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54E1C-61A1-4B33-A809-4805F49E3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313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8E33FF-199E-7B7F-5B87-660D0B20B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3F71D5-B209-7836-213F-5170F3A81E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4F9063-C079-C997-0738-7B6AF18F2E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CB5DFC-3B84-4582-9C2A-0E52E8BECF7B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52126D-FDC0-AE33-94CC-6FECD85600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DE84EE-753F-5D26-290B-24A4CBDB5B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F54E1C-61A1-4B33-A809-4805F49E3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813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FCFA790-1FB0-7C18-1130-869BE611A1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8722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DiStefano, Sarah</dc:creator>
  <cp:lastModifiedBy>DiStefano, Sarah</cp:lastModifiedBy>
  <cp:revision>1</cp:revision>
  <dcterms:created xsi:type="dcterms:W3CDTF">2024-08-09T18:02:32Z</dcterms:created>
  <dcterms:modified xsi:type="dcterms:W3CDTF">2024-08-09T18:03:18Z</dcterms:modified>
</cp:coreProperties>
</file>