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Default Extension="wma" ContentType="audio/x-ms-wma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5.8.0.0-->
<p:presentation xmlns:r="http://schemas.openxmlformats.org/officeDocument/2006/relationships" xmlns:a="http://schemas.openxmlformats.org/drawingml/2006/main" xmlns:p="http://schemas.openxmlformats.org/presentationml/2006/main" firstSlideNum="0" removePersonalInfoOnSave="1" saveSubsetFonts="1">
  <p:sldMasterIdLst>
    <p:sldMasterId r:id="rId1" id="2147483649"/>
    <p:sldMasterId r:id="rId2" id="2147483696"/>
    <p:sldMasterId r:id="rId3" id="2147483651"/>
  </p:sldMasterIdLst>
  <p:notesMasterIdLst>
    <p:notesMasterId r:id="rId4"/>
  </p:notesMasterIdLst>
  <p:handoutMasterIdLst>
    <p:handoutMasterId r:id="rId5"/>
  </p:handoutMasterIdLst>
  <p:sldIdLst>
    <p:sldId r:id="rId6" id="257"/>
    <p:sldId r:id="rId7" id="260"/>
    <p:sldId r:id="rId8" id="261"/>
    <p:sldId r:id="rId9" id="263"/>
    <p:sldId r:id="rId10" id="264"/>
    <p:sldId r:id="rId11" id="265"/>
    <p:sldId r:id="rId12" id="266"/>
    <p:sldId r:id="rId13" id="267"/>
    <p:sldId r:id="rId14" id="268"/>
    <p:sldId r:id="rId15" id="269"/>
    <p:sldId r:id="rId16" id="270"/>
    <p:sldId r:id="rId17" id="271"/>
    <p:sldId r:id="rId18" id="272"/>
    <p:sldId r:id="rId19" id="273"/>
    <p:sldId r:id="rId20" id="274"/>
    <p:sldId r:id="rId21" id="275"/>
    <p:sldId r:id="rId22" id="276"/>
    <p:sldId r:id="rId23" id="277"/>
    <p:sldId r:id="rId24" id="278"/>
    <p:sldId r:id="rId25" id="279"/>
    <p:sldId r:id="rId26" id="280"/>
    <p:sldId r:id="rId27" id="281"/>
    <p:sldId r:id="rId28" id="282"/>
    <p:sldId r:id="rId29" id="283"/>
  </p:sldIdLst>
  <p:sldSz cx="9144000" cy="6858000" type="screen4x3"/>
  <p:notesSz cx="6858000" cy="9144000"/>
  <p:defaultTextStyle>
    <a:defPPr>
      <a:defRPr lang="en-US"/>
    </a:defPPr>
    <a:lvl1pPr algn="l" fontAlgn="base" rtl="0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1pPr>
    <a:lvl2pPr marL="457200" algn="l" fontAlgn="base" rtl="0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2pPr>
    <a:lvl3pPr marL="914400" algn="l" fontAlgn="base" rtl="0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3pPr>
    <a:lvl4pPr marL="1371600" algn="l" fontAlgn="base" rtl="0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4pPr>
    <a:lvl5pPr marL="1828800" algn="l" fontAlgn="base" rtl="0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4706" autoAdjust="0"/>
  </p:normalViewPr>
  <p:slideViewPr>
    <p:cSldViewPr snapToGrid="0">
      <p:cViewPr varScale="1">
        <p:scale>
          <a:sx n="107" d="100"/>
          <a:sy n="107" d="100"/>
        </p:scale>
        <p:origin x="-9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-3307" y="-8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3.xml" /><Relationship Id="rId31" Type="http://schemas.openxmlformats.org/officeDocument/2006/relationships/presProps" Target="presProps.xml" /><Relationship Id="rId32" Type="http://schemas.openxmlformats.org/officeDocument/2006/relationships/viewProps" Target="viewProps.xml" /><Relationship Id="rId33" Type="http://schemas.openxmlformats.org/officeDocument/2006/relationships/theme" Target="theme/theme4.xml" /><Relationship Id="rId34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88EDB-2CE8-4CEB-A10B-34D349291381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/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/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7F63D-7946-4205-B7C2-0A561AC15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76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1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/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lvl="0"/>
            <a:r>
              <a:rPr lang="en-US" noProof="0" dirty="1" smtClean="0"/>
              <a:t>Click to edit Master text styles</a:t>
            </a:r>
          </a:p>
          <a:p>
            <a:pPr lvl="1"/>
            <a:r>
              <a:rPr lang="en-US" noProof="0" dirty="1" smtClean="0"/>
              <a:t>Second level</a:t>
            </a:r>
          </a:p>
          <a:p>
            <a:pPr lvl="2"/>
            <a:r>
              <a:rPr lang="en-US" noProof="0" dirty="1" smtClean="0"/>
              <a:t>Third level</a:t>
            </a:r>
          </a:p>
          <a:p>
            <a:pPr lvl="3"/>
            <a:r>
              <a:rPr lang="en-US" noProof="0" dirty="1" smtClean="0"/>
              <a:t>Fourth level</a:t>
            </a:r>
          </a:p>
          <a:p>
            <a:pPr lvl="4"/>
            <a:r>
              <a:rPr lang="en-US" noProof="0" dirty="1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/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/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261E548-0DE1-4AAA-8898-70AD5C87B047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3229476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D9432FA1-FCFE-4938-B6D0-DD5A90AC6F45}" type="slidenum">
              <a:rPr lang="en-US"/>
              <a:t>‹#›</a:t>
            </a:fld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59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5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65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98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63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80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00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43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89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11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04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45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72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98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95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80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5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77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20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88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0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73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E548-0DE1-4AAA-8898-70AD5C87B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1467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showMasterPhAnim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2" descr="PP Cover Slide Y"/>
          <p:cNvPicPr>
            <a:picLocks noChangeAspect="1" noChangeArrowheads="1"/>
          </p:cNvPicPr>
          <p:nvPr userDrawn="1"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69225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bg1"/>
                </a:solidFill>
                <a:latin typeface="Century Gothic (Headings)"/>
              </a:defRPr>
            </a:lvl1pPr>
          </a:lstStyle>
          <a:p>
            <a:pPr lvl="0"/>
            <a:r>
              <a:rPr lang="en-US" noProof="0" dirty="1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71600" y="2971800"/>
            <a:ext cx="6400800" cy="2209800"/>
          </a:xfrm>
        </p:spPr>
        <p:txBody>
          <a:bodyPr/>
          <a:lstStyle>
            <a:lvl1pPr marL="0" indent="0" algn="ctr">
              <a:buFontTx/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1" smtClean="0"/>
              <a:t>Presenting attorney</a:t>
            </a:r>
            <a:br>
              <a:rPr lang="en-US" noProof="0" dirty="1" smtClean="0"/>
            </a:br>
            <a:r>
              <a:rPr lang="en-US" noProof="0" dirty="1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7083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33400" y="62134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1130342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143000"/>
            <a:ext cx="2000250" cy="4648200"/>
          </a:xfrm>
        </p:spPr>
        <p:txBody>
          <a:bodyPr vert="eaVert"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43000"/>
            <a:ext cx="5848350" cy="4648200"/>
          </a:xfrm>
        </p:spPr>
        <p:txBody>
          <a:bodyPr vert="eaVert"/>
          <a:lstStyle/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33400" y="62134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155703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numbere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+mj-lt"/>
              <a:buAutoNum type="arabicPeriod" startAt="1"/>
              <a:defRPr/>
            </a:lvl1pPr>
            <a:lvl2pPr marL="914400" indent="-457200">
              <a:buFont typeface="+mj-lt"/>
              <a:buAutoNum type="alphaLcParenR" startAt="1"/>
              <a:defRPr/>
            </a:lvl2pPr>
            <a:lvl3pPr marL="1371600" indent="-457200">
              <a:buFont typeface="+mj-lt"/>
              <a:buAutoNum type="romanLcPeriod" startAt="1"/>
              <a:defRPr/>
            </a:lvl3pPr>
            <a:lvl4pPr marL="1827213" indent="-455613">
              <a:buFont typeface="+mj-lt"/>
              <a:buAutoNum type="arabicParenR" startAt="1"/>
              <a:defRPr/>
            </a:lvl4pPr>
            <a:lvl5pPr marL="2287588" indent="-458788">
              <a:buFont typeface="+mj-lt"/>
              <a:buAutoNum type="alphaLcPeriod" startAt="1"/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1" smtClean="0">
                <a:solidFill>
                  <a:srgbClr val="000000"/>
                </a:solidFill>
              </a:rPr>
              <a:t>©2016  All Rights Reserved</a:t>
            </a:r>
          </a:p>
          <a:p>
            <a:pPr>
              <a:defRPr/>
            </a:pPr>
            <a:r>
              <a:rPr lang="en-US" dirty="1" smtClean="0">
                <a:solidFill>
                  <a:srgbClr val="000000"/>
                </a:solidFill>
              </a:rPr>
              <a:t>Reinhart Boerner Van Deuren s.c.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33400" y="62134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solidFill>
                  <a:srgbClr val="000000"/>
                </a:solidFill>
                <a:latin typeface="Century Gothic" pitchFamily="34" charset="0"/>
              </a:rPr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4066252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/>
        </p:spPr>
        <p:txBody>
          <a:bodyPr/>
          <a:lstStyle>
            <a:lvl1pPr>
              <a:defRPr>
                <a:latin typeface="Century Gothic (Headings)"/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/>
        </p:spPr>
        <p:txBody>
          <a:bodyPr/>
          <a:lstStyle>
            <a:lvl1pPr marL="0" indent="0" algn="ctr">
              <a:buNone/>
              <a:defRPr>
                <a:latin typeface="Century Gothic (Headings)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1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51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/>
          <a:lstStyle>
            <a:lvl1pPr>
              <a:defRPr>
                <a:latin typeface="Century Gothic (Headings)"/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78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/>
        </p:spPr>
        <p:txBody>
          <a:bodyPr anchor="t"/>
          <a:lstStyle>
            <a:lvl1pPr algn="l">
              <a:defRPr sz="4000" b="1" cap="all">
                <a:latin typeface="Century Gothic (Headings)"/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/>
        </p:spPr>
        <p:txBody>
          <a:bodyPr anchor="b"/>
          <a:lstStyle>
            <a:lvl1pPr marL="0" indent="0">
              <a:buNone/>
              <a:defRPr sz="2000">
                <a:latin typeface="Century Gothic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075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/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/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70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/>
        </p:spPr>
        <p:txBody>
          <a:bodyPr anchor="b"/>
          <a:lstStyle>
            <a:lvl1pPr marL="0" indent="0">
              <a:buNone/>
              <a:defRPr sz="24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/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18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/>
        </p:spPr>
        <p:txBody>
          <a:bodyPr anchor="b"/>
          <a:lstStyle>
            <a:lvl1pPr marL="0" indent="0">
              <a:buNone/>
              <a:defRPr sz="24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/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18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01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0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56596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342900">
              <a:defRPr/>
            </a:lvl2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33400" y="62134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2273560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/>
        </p:spPr>
        <p:txBody>
          <a:bodyPr anchor="b"/>
          <a:lstStyle>
            <a:lvl1pPr algn="l">
              <a:defRPr sz="2000" b="1">
                <a:latin typeface="Century Gothic" pitchFamily="34" charset="0"/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/>
        </p:spPr>
        <p:txBody>
          <a:bodyPr/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/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188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/>
        </p:spPr>
        <p:txBody>
          <a:bodyPr anchor="b"/>
          <a:lstStyle>
            <a:lvl1pPr algn="l">
              <a:defRPr sz="2000" b="1">
                <a:latin typeface="Century Gothic" pitchFamily="34" charset="0"/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/>
        </p:spPr>
        <p:txBody>
          <a:bodyPr/>
          <a:lstStyle>
            <a:lvl1pPr marL="0" indent="0">
              <a:buNone/>
              <a:defRPr sz="3200"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/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2915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vert="eaVert"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30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/>
        </p:spPr>
        <p:txBody>
          <a:bodyPr vert="eaVert"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/>
        </p:spPr>
        <p:txBody>
          <a:bodyPr vert="eaVert"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0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39243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133600"/>
            <a:ext cx="39243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33400" y="62134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283552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33400" y="62134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214910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33400" y="62134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369561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33400" y="62134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303716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33400" y="62134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46904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1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33400" y="62134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173732415"/>
      </p:ext>
    </p:extLst>
  </p:cSld>
  <p:clrMapOvr>
    <a:masterClrMapping/>
  </p:clrMapOvr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image" Target="../media/image2.jpeg" /><Relationship Id="rId14" Type="http://schemas.openxmlformats.org/officeDocument/2006/relationships/image" Target="../media/image3.jpeg" /><Relationship Id="rId15" Type="http://schemas.openxmlformats.org/officeDocument/2006/relationships/theme" Target="../theme/theme4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Relationship Id="rId2" Type="http://schemas.openxmlformats.org/officeDocument/2006/relationships/image" Target="../media/image3.jpeg" /><Relationship Id="rId3" Type="http://schemas.openxmlformats.org/officeDocument/2006/relationships/theme" Target="../theme/theme2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slideLayout" Target="../slideLayouts/slideLayout22.xml" /><Relationship Id="rId11" Type="http://schemas.openxmlformats.org/officeDocument/2006/relationships/slideLayout" Target="../slideLayouts/slideLayout23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14.xml" /><Relationship Id="rId3" Type="http://schemas.openxmlformats.org/officeDocument/2006/relationships/slideLayout" Target="../slideLayouts/slideLayout15.xml" /><Relationship Id="rId4" Type="http://schemas.openxmlformats.org/officeDocument/2006/relationships/slideLayout" Target="../slideLayouts/slideLayout16.xml" /><Relationship Id="rId5" Type="http://schemas.openxmlformats.org/officeDocument/2006/relationships/slideLayout" Target="../slideLayouts/slideLayout17.xml" /><Relationship Id="rId6" Type="http://schemas.openxmlformats.org/officeDocument/2006/relationships/slideLayout" Target="../slideLayouts/slideLayout18.xml" /><Relationship Id="rId7" Type="http://schemas.openxmlformats.org/officeDocument/2006/relationships/slideLayout" Target="../slideLayouts/slideLayout19.xml" /><Relationship Id="rId8" Type="http://schemas.openxmlformats.org/officeDocument/2006/relationships/slideLayout" Target="../slideLayouts/slideLayout20.xml" /><Relationship Id="rId9" Type="http://schemas.openxmlformats.org/officeDocument/2006/relationships/slideLayout" Target="../slideLayouts/slideLayout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pattFill prst="pct5">
          <a:fgClr>
            <a:schemeClr val="bg1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PP Content Slide"/>
          <p:cNvPicPr>
            <a:picLocks noChangeAspect="1" noChangeArrowheads="1"/>
          </p:cNvPicPr>
          <p:nvPr/>
        </p:nvPicPr>
        <p:blipFill>
          <a:blip r:embed="rId13"/>
          <a:srcRect b="74445"/>
          <a:stretch>
            <a:fillRect/>
          </a:stretch>
        </p:blipFill>
        <p:spPr>
          <a:xfrm>
            <a:off x="0" y="0"/>
            <a:ext cx="9144000" cy="17526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P Content Slide"/>
          <p:cNvPicPr>
            <a:picLocks noChangeAspect="1" noChangeArrowheads="1"/>
          </p:cNvPicPr>
          <p:nvPr/>
        </p:nvPicPr>
        <p:blipFill>
          <a:blip r:embed="rId14"/>
          <a:srcRect l="72906" t="88272" r="2258" b="1921"/>
          <a:stretch>
            <a:fillRect/>
          </a:stretch>
        </p:blipFill>
        <p:spPr>
          <a:xfrm>
            <a:off x="6505575" y="6015038"/>
            <a:ext cx="2514600" cy="76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>
          <a:xfrm>
            <a:off x="975691" y="1143000"/>
            <a:ext cx="7162800" cy="9144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/>
          <a:p>
            <a:pPr lvl="0"/>
            <a:r>
              <a:rPr lang="en-US" dirty="1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7565" y="2133600"/>
            <a:ext cx="8319052" cy="36576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2880691" y="6400800"/>
            <a:ext cx="3352800" cy="3048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ctr">
              <a:defRPr sz="800" smtClean="0"/>
            </a:lvl1pPr>
          </a:lstStyle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97565" y="6213475"/>
            <a:ext cx="762000" cy="365125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‹#›</a:t>
            </a:fld>
            <a:endParaRPr lang="en-US">
              <a:latin typeface="Century Gothic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p:hf hdr="0" dt="0"/>
  <p:txStyles>
    <p:titleStyle>
      <a:lvl1pPr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marL="457200"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6pPr>
      <a:lvl7pPr marL="914400"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7pPr>
      <a:lvl8pPr marL="1371600"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8pPr>
      <a:lvl9pPr marL="1828800"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9pPr>
    </p:titleStyle>
    <p:bodyStyle>
      <a:lvl1pPr marL="342900" indent="342900" algn="l" fontAlgn="base" rtl="0" eaLnBrk="1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342900" algn="l" fontAlgn="base" rtl="0" eaLnBrk="1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028700" indent="342900" algn="l" fontAlgn="base" rtl="0" eaLnBrk="1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371600" indent="342900" algn="l" fontAlgn="base" rtl="0" eaLnBrk="1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1714500" indent="342900" algn="l" fontAlgn="base" rtl="0" eaLnBrk="1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228600" algn="l" fontAlgn="base" rtl="0" eaLnBrk="1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228600" algn="l" fontAlgn="base" rtl="0" eaLnBrk="1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228600" algn="l" fontAlgn="base" rtl="0" eaLnBrk="1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228600" algn="l" fontAlgn="base" rtl="0" eaLnBrk="1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pattFill prst="pct5">
          <a:fgClr>
            <a:schemeClr val="bg1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PP Content Slide"/>
          <p:cNvPicPr>
            <a:picLocks noChangeAspect="1" noChangeArrowheads="1"/>
          </p:cNvPicPr>
          <p:nvPr/>
        </p:nvPicPr>
        <p:blipFill>
          <a:blip r:embed="rId1"/>
          <a:srcRect b="74445"/>
          <a:stretch>
            <a:fillRect/>
          </a:stretch>
        </p:blipFill>
        <p:spPr>
          <a:xfrm>
            <a:off x="0" y="0"/>
            <a:ext cx="9144000" cy="17526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P Content Slide"/>
          <p:cNvPicPr>
            <a:picLocks noChangeAspect="1" noChangeArrowheads="1"/>
          </p:cNvPicPr>
          <p:nvPr/>
        </p:nvPicPr>
        <p:blipFill>
          <a:blip r:embed="rId2"/>
          <a:srcRect l="72906" t="88272" r="2258" b="1921"/>
          <a:stretch>
            <a:fillRect/>
          </a:stretch>
        </p:blipFill>
        <p:spPr>
          <a:xfrm>
            <a:off x="6505575" y="6015038"/>
            <a:ext cx="2514600" cy="76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>
          <a:xfrm>
            <a:off x="975691" y="1143000"/>
            <a:ext cx="7162800" cy="9144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/>
          <a:p>
            <a:pPr lvl="0"/>
            <a:r>
              <a:rPr lang="en-US" dirty="1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7565" y="2133600"/>
            <a:ext cx="8319052" cy="36576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2880691" y="6400800"/>
            <a:ext cx="3352800" cy="3048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ctr">
              <a:defRPr sz="800" smtClean="0"/>
            </a:lvl1pPr>
          </a:lstStyle>
          <a:p>
            <a:pPr>
              <a:defRPr/>
            </a:pPr>
            <a:r>
              <a:rPr lang="en-US" dirty="1" smtClean="0">
                <a:solidFill>
                  <a:srgbClr val="000000"/>
                </a:solidFill>
              </a:rPr>
              <a:t>©2016  </a:t>
            </a:r>
            <a:r>
              <a:rPr lang="en-US" dirty="1">
                <a:solidFill>
                  <a:srgbClr val="000000"/>
                </a:solidFill>
              </a:rPr>
              <a:t>All Rights Reserved</a:t>
            </a:r>
          </a:p>
          <a:p>
            <a:pPr>
              <a:defRPr/>
            </a:pPr>
            <a:r>
              <a:rPr lang="en-US" dirty="1">
                <a:solidFill>
                  <a:srgbClr val="000000"/>
                </a:solidFill>
              </a:rPr>
              <a:t>Reinhart Boerner Van Deuren s.c.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97565" y="6213475"/>
            <a:ext cx="762000" cy="365125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fontAlgn="base" eaLnBrk="0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/>
            <a:fld id="{EB26879A-144B-468B-B0A5-D139E88573FA}" type="slidenum">
              <a:rPr lang="en-US" smtClean="0">
                <a:solidFill>
                  <a:srgbClr val="000000"/>
                </a:solidFill>
                <a:latin typeface="Century Gothic" pitchFamily="34" charset="0"/>
              </a:rPr>
              <a:t>‹#›</a:t>
            </a:fld>
            <a:endParaRPr lang="en-US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002896"/>
      </p:ext>
    </p:extLst>
  </p:cSld>
  <p:clrMap bg1="lt1" tx1="dk1" bg2="lt2" tx2="dk2" accent1="accent1" accent2="accent2" accent3="accent3" accent4="accent4" accent5="accent5" accent6="accent6" hlink="hlink" folHlink="folHlink"/>
  <p:sldLayoutIdLst/>
  <p:hf hdr="0" dt="0"/>
  <p:txStyles>
    <p:titleStyle>
      <a:lvl1pPr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marL="457200"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6pPr>
      <a:lvl7pPr marL="914400"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7pPr>
      <a:lvl8pPr marL="1371600"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8pPr>
      <a:lvl9pPr marL="1828800" algn="ctr" fontAlgn="base" rtl="0" eaLnBrk="1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9pPr>
    </p:titleStyle>
    <p:bodyStyle>
      <a:lvl1pPr marL="342900" indent="342900" algn="l" fontAlgn="base" rtl="0" eaLnBrk="1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342900" algn="l" fontAlgn="base" rtl="0" eaLnBrk="1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028700" indent="342900" algn="l" fontAlgn="base" rtl="0" eaLnBrk="1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371600" indent="342900" algn="l" fontAlgn="base" rtl="0" eaLnBrk="1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1714500" indent="342900" algn="l" fontAlgn="base" rtl="0" eaLnBrk="1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228600" algn="l" fontAlgn="base" rtl="0" eaLnBrk="1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228600" algn="l" fontAlgn="base" rtl="0" eaLnBrk="1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228600" algn="l" fontAlgn="base" rtl="0" eaLnBrk="1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228600" algn="l" fontAlgn="base" rtl="0" eaLnBrk="1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dt="0"/>
  <p:txStyles>
    <p:titleStyle>
      <a:lvl1pPr algn="ctr" fontAlgn="base" rtl="0" eaLnBrk="0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fontAlgn="base" rtl="0" eaLnBrk="0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2pPr>
      <a:lvl3pPr algn="ctr" fontAlgn="base" rtl="0" eaLnBrk="0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3pPr>
      <a:lvl4pPr algn="ctr" fontAlgn="base" rtl="0" eaLnBrk="0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4pPr>
      <a:lvl5pPr algn="ctr" fontAlgn="base" rtl="0" eaLnBrk="0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5pPr>
      <a:lvl6pPr marL="457200"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6pPr>
      <a:lvl7pPr marL="914400"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7pPr>
      <a:lvl8pPr marL="1371600"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8pPr>
      <a:lvl9pPr marL="1828800"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9pPr>
    </p:titleStyle>
    <p:bodyStyle>
      <a:lvl1pPr marL="342900" indent="-342900" algn="l" fontAlgn="base" rtl="0" eaLnBrk="0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fontAlgn="base" rtl="0" eaLnBrk="0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fontAlgn="base" rtl="0" eaLnBrk="0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fontAlgn="base" rtl="0" eaLnBrk="0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fontAlgn="base" rtl="0" eaLnBrk="0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fontAlgn="base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fontAlgn="base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fontAlgn="base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fontAlgn="base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4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5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6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7.png" /><Relationship Id="rId4" Type="" Target="../media/media2.wma" /><Relationship Id="rId5" Type="http://schemas.microsoft.com/office/2007/relationships/media" Target="../media/media2.wma" TargetMode="Internal" /><Relationship Id="rId6" Type="http://schemas.openxmlformats.org/officeDocument/2006/relationships/audio" Target="../media/media2.wma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8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9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10.png" /><Relationship Id="rId4" Type="http://schemas.openxmlformats.org/officeDocument/2006/relationships/image" Target="../media/image11.png" /><Relationship Id="rId5" Type="http://schemas.openxmlformats.org/officeDocument/2006/relationships/image" Target="../media/image12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7.png" /><Relationship Id="rId4" Type="" Target="../media/media3.wma" /><Relationship Id="rId5" Type="http://schemas.microsoft.com/office/2007/relationships/media" Target="../media/media3.wma" TargetMode="Internal" /><Relationship Id="rId6" Type="http://schemas.openxmlformats.org/officeDocument/2006/relationships/audio" Target="../media/media3.wma" TargetMode="In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13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14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15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16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17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8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9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20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21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7.png" /><Relationship Id="rId6" Type="" Target="../media/media1.wma" /><Relationship Id="rId7" Type="http://schemas.microsoft.com/office/2007/relationships/media" Target="../media/media1.wma" TargetMode="Internal" /><Relationship Id="rId8" Type="http://schemas.openxmlformats.org/officeDocument/2006/relationships/audio" Target="../media/media1.wma" TargetMode="Interna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24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25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4213" y="1941187"/>
            <a:ext cx="7769225" cy="1470025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>
            <a:lvl1pPr algn="ctr" fontAlgn="base" rtl="0" eaLnBrk="1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entury Gothic (Headings)"/>
                <a:ea typeface="+mj-ea"/>
                <a:cs typeface="+mj-cs"/>
              </a:defRPr>
            </a:lvl1pPr>
            <a:lvl2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en-US" kern="0" dirty="1" smtClean="0">
                <a:latin typeface="Century Gothic" pitchFamily="34" charset="0"/>
              </a:rPr>
              <a:t>Case Law Update</a:t>
            </a:r>
          </a:p>
        </p:txBody>
      </p:sp>
      <p:sp>
        <p:nvSpPr>
          <p:cNvPr id="5" name="Subtitle 1"/>
          <p:cNvSpPr txBox="1"/>
          <p:nvPr/>
        </p:nvSpPr>
        <p:spPr>
          <a:xfrm>
            <a:off x="1371600" y="3515987"/>
            <a:ext cx="6400800" cy="22098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marL="0" indent="0" algn="ctr" fontAlgn="base" rtl="0" eaLnBrk="1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342900" algn="l" fontAlgn="base" rtl="0" eaLnBrk="1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028700" indent="342900" algn="l" fontAlgn="base" rtl="0" eaLnBrk="1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371600" indent="342900" algn="l" fontAlgn="base" rtl="0" eaLnBrk="1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714500" indent="342900" algn="l" fontAlgn="base" rtl="0" eaLnBrk="1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228600" algn="l" fontAlgn="base" rtl="0" eaLnBrk="1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6pPr>
            <a:lvl7pPr marL="2971800" indent="228600" algn="l" fontAlgn="base" rtl="0" eaLnBrk="1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7pPr>
            <a:lvl8pPr marL="3429000" indent="228600" algn="l" fontAlgn="base" rtl="0" eaLnBrk="1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8pPr>
            <a:lvl9pPr marL="3886200" indent="228600" algn="l" fontAlgn="base" rtl="0" eaLnBrk="1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kern="0" dirty="1" smtClean="0"/>
              <a:t>John Van Lieshout</a:t>
            </a:r>
            <a:endParaRPr lang="en-US" ker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10</a:t>
            </a:fld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27350" y="1143000"/>
            <a:ext cx="328930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11</a:t>
            </a:fld>
          </a:p>
        </p:txBody>
      </p:sp>
      <p:sp>
        <p:nvSpPr>
          <p:cNvPr id="4" name="Title 7"/>
          <p:cNvSpPr txBox="1"/>
          <p:nvPr/>
        </p:nvSpPr>
        <p:spPr>
          <a:xfrm>
            <a:off x="887413" y="2979738"/>
            <a:ext cx="7332662" cy="914400"/>
          </a:xfrm>
          <a:prstGeom prst="rect"/>
        </p:spPr>
        <p:txBody>
          <a:bodyPr/>
          <a:lstStyle>
            <a:lvl1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de-DE" altLang="en-US" kern="0" dirty="1" smtClean="0"/>
              <a:t>Murr v. Wisconsin, 359 Wis. 2d 675 (Wis. App 2014)</a:t>
            </a:r>
          </a:p>
        </p:txBody>
      </p:sp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12</a:t>
            </a:fld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1775" y="1558925"/>
            <a:ext cx="6140450" cy="374015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13</a:t>
            </a:fld>
          </a:p>
        </p:txBody>
      </p:sp>
      <p:sp>
        <p:nvSpPr>
          <p:cNvPr id="4" name="Title 7"/>
          <p:cNvSpPr txBox="1"/>
          <p:nvPr/>
        </p:nvSpPr>
        <p:spPr>
          <a:xfrm>
            <a:off x="887413" y="2979738"/>
            <a:ext cx="7332662" cy="914400"/>
          </a:xfrm>
          <a:prstGeom prst="rect"/>
        </p:spPr>
        <p:txBody>
          <a:bodyPr/>
          <a:lstStyle>
            <a:lvl1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en-US" kern="0" dirty="1" smtClean="0"/>
              <a:t>NDC, LLC v. WDOT, 366 Wis. 2d 809 (2015)</a:t>
            </a:r>
          </a:p>
        </p:txBody>
      </p:sp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14</a:t>
            </a:fld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0525" y="1143000"/>
            <a:ext cx="582295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15</a:t>
            </a:fld>
          </a:p>
        </p:txBody>
      </p:sp>
      <p:sp>
        <p:nvSpPr>
          <p:cNvPr id="4" name="Title 7"/>
          <p:cNvSpPr txBox="1"/>
          <p:nvPr/>
        </p:nvSpPr>
        <p:spPr>
          <a:xfrm>
            <a:off x="887413" y="2979738"/>
            <a:ext cx="7332662" cy="914400"/>
          </a:xfrm>
          <a:prstGeom prst="rect"/>
        </p:spPr>
        <p:txBody>
          <a:bodyPr/>
          <a:lstStyle>
            <a:lvl1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en-US" kern="0" dirty="1" smtClean="0"/>
              <a:t>Lee v. WDOT, 365 Wis. 2d 195 (2015)</a:t>
            </a:r>
          </a:p>
        </p:txBody>
      </p:sp>
      <p:pic>
        <p:nvPicPr>
          <p:cNvPr id="2" name="Kung Fu Fighting.mp3"/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582613" y="6071586"/>
            <a:ext cx="609600" cy="609600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afterEffect">
                                  <p:stCondLst>
                                    <p:cond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 vol="800" showWhenStopped="0">
                                        <p:cTn id="8" spd="1000" fill="hold" display="0">
                                          <p:stCondLst>
                                            <p:cond delay="indefinite"/>
                                          </p:stCondLst>
                                          <p:endCondLst>
                                            <p:cond evt="onPrev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  <p:cond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pTgt spid="2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mute="1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" grpId="0" uiExpand="0" advAuto="indefinite" build="whol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16</a:t>
            </a:fld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9738" y="1143000"/>
            <a:ext cx="5724525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17</a:t>
            </a:fld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000" y="1143000"/>
            <a:ext cx="812800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18</a:t>
            </a:fld>
          </a:p>
        </p:txBody>
      </p:sp>
      <p:grpSp>
        <p:nvGrpSpPr>
          <p:cNvPr id="4" name="Group 6"/>
          <p:cNvGrpSpPr/>
          <p:nvPr/>
        </p:nvGrpSpPr>
        <p:grpSpPr>
          <a:xfrm>
            <a:off x="681038" y="876300"/>
            <a:ext cx="7781925" cy="5105400"/>
            <a:chOff x="639193" y="905521"/>
            <a:chExt cx="7781245" cy="5104659"/>
          </a:xfrm>
        </p:grpSpPr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135960" y="1313895"/>
              <a:ext cx="3284478" cy="4669653"/>
            </a:xfrm>
            <a:prstGeom prst="rect"/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808643" y="905521"/>
              <a:ext cx="3220599" cy="4669653"/>
            </a:xfrm>
            <a:prstGeom prst="rect"/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39193" y="1420424"/>
              <a:ext cx="3133753" cy="4589756"/>
            </a:xfrm>
            <a:prstGeom prst="rect"/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19</a:t>
            </a:fld>
          </a:p>
        </p:txBody>
      </p:sp>
      <p:sp>
        <p:nvSpPr>
          <p:cNvPr id="4" name="Title 7"/>
          <p:cNvSpPr txBox="1"/>
          <p:nvPr/>
        </p:nvSpPr>
        <p:spPr>
          <a:xfrm>
            <a:off x="887413" y="2979738"/>
            <a:ext cx="7332662" cy="914400"/>
          </a:xfrm>
          <a:prstGeom prst="rect"/>
        </p:spPr>
        <p:txBody>
          <a:bodyPr/>
          <a:lstStyle>
            <a:lvl1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fontAlgn="base" rtl="0" ea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en-US" kern="0" dirty="1" smtClean="0"/>
              <a:t>Hoeft v. City of Beaver Dam, 364 Wis. 2d 528 (2015)</a:t>
            </a:r>
          </a:p>
        </p:txBody>
      </p:sp>
      <p:pic>
        <p:nvPicPr>
          <p:cNvPr id="2" name="BJ Thomas - Raindrops Keep Falling On My Head [LYRICS].mp3"/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494190" y="6098219"/>
            <a:ext cx="609600" cy="609600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afterEffect">
                                  <p:stCondLst>
                                    <p:cond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 vol="800" showWhenStopped="0">
                                        <p:cTn id="8" spd="1000" fill="hold" display="0">
                                          <p:stCondLst>
                                            <p:cond delay="indefinite"/>
                                          </p:stCondLst>
                                          <p:endCondLst>
                                            <p:cond evt="onPrev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  <p:cond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pTgt spid="2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mute="1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" grpId="0" uiExpand="0" advAuto="indefinite" build="whol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2</a:t>
            </a:fld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87413" y="2979738"/>
            <a:ext cx="7332662" cy="914400"/>
          </a:xfrm>
        </p:spPr>
        <p:txBody>
          <a:bodyPr/>
          <a:lstStyle/>
          <a:p>
            <a:pPr eaLnBrk="1" hangingPunct="1"/>
            <a:r>
              <a:rPr lang="en-US" altLang="en-US" dirty="1" smtClean="0"/>
              <a:t>Hoffer Properties, LLC v. DOT, 366 Wis. 2d 372</a:t>
            </a:r>
          </a:p>
        </p:txBody>
      </p:sp>
    </p:spTree>
    <p:extLst>
      <p:ext uri="{BB962C8B-B14F-4D97-AF65-F5344CB8AC3E}">
        <p14:creationId xmlns:p14="http://schemas.microsoft.com/office/powerpoint/2010/main" val="128527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20</a:t>
            </a:fld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1143000"/>
            <a:ext cx="609600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21</a:t>
            </a:fld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57500" y="1143000"/>
            <a:ext cx="342900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6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22</a:t>
            </a:fld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1143000"/>
            <a:ext cx="609600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6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23</a:t>
            </a:fld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000" y="1143000"/>
            <a:ext cx="685800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6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24</a:t>
            </a:fld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000" y="1143000"/>
            <a:ext cx="685800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6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3</a:t>
            </a:fld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71650" y="1143000"/>
            <a:ext cx="560070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6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4</a:t>
            </a:fld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3"/>
          <a:srcRect l="8163" t="3119" r="4828" b="35693"/>
          <a:stretch>
            <a:fillRect/>
          </a:stretch>
        </p:blipFill>
        <p:spPr>
          <a:xfrm>
            <a:off x="2063750" y="1143000"/>
            <a:ext cx="501650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93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5</a:t>
            </a:fld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47975" y="1143000"/>
            <a:ext cx="344805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6</a:t>
            </a:fld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9113" y="1143000"/>
            <a:ext cx="3025775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7</a:t>
            </a:fld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789" t="4662" r="3752" b="4434"/>
          <a:stretch>
            <a:fillRect/>
          </a:stretch>
        </p:blipFill>
        <p:spPr>
          <a:xfrm>
            <a:off x="2546819" y="1143000"/>
            <a:ext cx="4050363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7800000" dist="381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46875" y="0"/>
            <a:ext cx="1731963" cy="2636838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S Marines Hymn.mp3"/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432046" y="6115975"/>
            <a:ext cx="609600" cy="609600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afterEffect">
                                  <p:stCondLst>
                                    <p:cond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 vol="800" showWhenStopped="0">
                                        <p:cTn id="8" spd="1000" fill="hold" display="0">
                                          <p:stCondLst>
                                            <p:cond delay="indefinite"/>
                                          </p:stCondLst>
                                          <p:endCondLst>
                                            <p:cond evt="onPrev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  <p:cond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pTgt spid="2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mute="1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" grpId="0" uiExpand="0" advAuto="indefinite" build="whol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8</a:t>
            </a:fld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/>
          <a:srcRect l="14078" r="14175"/>
          <a:stretch>
            <a:fillRect/>
          </a:stretch>
        </p:blipFill>
        <p:spPr>
          <a:xfrm>
            <a:off x="1657350" y="1143000"/>
            <a:ext cx="582930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1" smtClean="0"/>
              <a:t>©2016  All Rights Reserved</a:t>
            </a:r>
          </a:p>
          <a:p>
            <a:pPr>
              <a:defRPr/>
            </a:pPr>
            <a:r>
              <a:rPr lang="en-US" dirty="1" smtClean="0"/>
              <a:t>Reinhart Boerner Van Deuren s.c.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/>
            <a:fld id="{EB26879A-144B-468B-B0A5-D139E88573FA}" type="slidenum">
              <a:rPr lang="en-US" smtClean="0">
                <a:latin typeface="Century Gothic" pitchFamily="34" charset="0"/>
              </a:rPr>
              <a:t>9</a:t>
            </a:fld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1750" y="1143000"/>
            <a:ext cx="6540500" cy="45720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Uigh" typeface="Microsoft Uighur"/>
        <a:font script="Thaa" typeface="MV Boli"/>
        <a:font script="Gujr" typeface="Shruti"/>
        <a:font script="Khmr" typeface="MoolBoran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Times New Roman"/>
        <a:font script="Jpan" typeface="ＭＳ Ｐゴシック"/>
        <a:font script="Sinh" typeface="Iskoola Pota"/>
        <a:font script="Hans" typeface="宋体"/>
        <a:font script="Arab" typeface="Times New Roman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Times New Roman"/>
        <a:font script="Tibt" typeface="Microsoft Himalaya"/>
        <a:font script="Knda" typeface="Tunga"/>
        <a:font script="Yiii" typeface="Microsoft Yi Baiti"/>
        <a:font script="Mong" typeface="Mongolian Baiti"/>
        <a:font script="Thai" typeface="Angsana New"/>
        <a:font script="Syrc" typeface="Estrangelo Edessa"/>
        <a:font script="Geor" typeface="Sylfaen"/>
      </a:majorFont>
      <a:minorFont>
        <a:latin typeface="Calibri"/>
        <a:ea typeface="Arial"/>
        <a:cs typeface="Arial"/>
        <a:font script="Uigh" typeface="Microsoft Uighur"/>
        <a:font script="Thaa" typeface="MV Boli"/>
        <a:font script="Gujr" typeface="Shruti"/>
        <a:font script="Khmr" typeface="DaunPenh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Arial"/>
        <a:font script="Jpan" typeface="ＭＳ Ｐゴシック"/>
        <a:font script="Sinh" typeface="Iskoola Pota"/>
        <a:font script="Hans" typeface="宋体"/>
        <a:font script="Arab" typeface="Arial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Arial"/>
        <a:font script="Tibt" typeface="Microsoft Himalaya"/>
        <a:font script="Knda" typeface="Tunga"/>
        <a:font script="Yiii" typeface="Microsoft Yi Baiti"/>
        <a:font script="Mong" typeface="Mongolian Baiti"/>
        <a:font script="Thai" typeface="Cordia New"/>
        <a:font script="Syrc" typeface="Estrangelo Edessa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 prst="circ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</a:theme>
</file>

<file path=ppt/theme/theme2.xml><?xml version="1.0" encoding="utf-8"?>
<a:theme xmlns:a="http://schemas.openxmlformats.org/drawingml/2006/main" name="1_blank">
  <a:themeElements>
    <a:clrScheme name="New Templat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Template 2">
      <a:majorFont>
        <a:latin typeface="Century Gothic"/>
        <a:ea typeface="Arial"/>
        <a:cs typeface="Arial"/>
      </a:majorFont>
      <a:minorFont>
        <a:latin typeface="Century Gothic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 prst="circ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 prst="circ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</a:theme>
</file>

<file path=ppt/theme/theme4.xml><?xml version="1.0" encoding="utf-8"?>
<a:theme xmlns:a="http://schemas.openxmlformats.org/drawingml/2006/main" name="blank">
  <a:themeElements>
    <a:clrScheme name="New Templat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Template 2">
      <a:majorFont>
        <a:latin typeface="Century Gothic"/>
        <a:ea typeface="Arial"/>
        <a:cs typeface="Arial"/>
      </a:majorFont>
      <a:minorFont>
        <a:latin typeface="Century Gothic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 prst="circ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Uigh" typeface="Microsoft Uighur"/>
        <a:font script="Thaa" typeface="MV Boli"/>
        <a:font script="Gujr" typeface="Shruti"/>
        <a:font script="Khmr" typeface="MoolBoran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Times New Roman"/>
        <a:font script="Jpan" typeface="ＭＳ Ｐゴシック"/>
        <a:font script="Sinh" typeface="Iskoola Pota"/>
        <a:font script="Hans" typeface="宋体"/>
        <a:font script="Arab" typeface="Times New Roman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Times New Roman"/>
        <a:font script="Tibt" typeface="Microsoft Himalaya"/>
        <a:font script="Knda" typeface="Tunga"/>
        <a:font script="Yiii" typeface="Microsoft Yi Baiti"/>
        <a:font script="Mong" typeface="Mongolian Baiti"/>
        <a:font script="Thai" typeface="Angsana New"/>
        <a:font script="Syrc" typeface="Estrangelo Edessa"/>
        <a:font script="Geor" typeface="Sylfaen"/>
      </a:majorFont>
      <a:minorFont>
        <a:latin typeface="Calibri"/>
        <a:ea typeface="Arial"/>
        <a:cs typeface="Arial"/>
        <a:font script="Uigh" typeface="Microsoft Uighur"/>
        <a:font script="Thaa" typeface="MV Boli"/>
        <a:font script="Gujr" typeface="Shruti"/>
        <a:font script="Khmr" typeface="DaunPenh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Arial"/>
        <a:font script="Jpan" typeface="ＭＳ Ｐゴシック"/>
        <a:font script="Sinh" typeface="Iskoola Pota"/>
        <a:font script="Hans" typeface="宋体"/>
        <a:font script="Arab" typeface="Arial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Arial"/>
        <a:font script="Tibt" typeface="Microsoft Himalaya"/>
        <a:font script="Knda" typeface="Tunga"/>
        <a:font script="Yiii" typeface="Microsoft Yi Baiti"/>
        <a:font script="Mong" typeface="Mongolian Baiti"/>
        <a:font script="Thai" typeface="Cordia New"/>
        <a:font script="Syrc" typeface="Estrangelo Edessa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 prst="circ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>
  <Template/>
  <Manager/>
  <Company/>
  <PresentationFormat/>
  <SharedDoc>false</SharedDoc>
  <Application>Aspose.Slides for .NET</Application>
  <AppVersion>16.0100</AppVersion>
  <TotalTime>0</TotalTime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dcterms:created xsi:type="dcterms:W3CDTF">2016-05-24T10:07:34Z</dcterms:created>
  <dcterms:modified xsi:type="dcterms:W3CDTF">1601-01-01T00:00:00.0000000Z</dcterms:modified>
  <cp:lastPrinted>2016-05-24T10:07:34Z</cp:lastPrinted>
</cp:coreProperties>
</file>